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94" r:id="rId2"/>
    <p:sldId id="301" r:id="rId3"/>
    <p:sldId id="312" r:id="rId4"/>
    <p:sldId id="313" r:id="rId5"/>
    <p:sldId id="279" r:id="rId6"/>
    <p:sldId id="280" r:id="rId7"/>
    <p:sldId id="281" r:id="rId8"/>
    <p:sldId id="306" r:id="rId9"/>
    <p:sldId id="307" r:id="rId10"/>
    <p:sldId id="308" r:id="rId11"/>
    <p:sldId id="309" r:id="rId12"/>
    <p:sldId id="310" r:id="rId13"/>
    <p:sldId id="304" r:id="rId14"/>
    <p:sldId id="283" r:id="rId15"/>
    <p:sldId id="311" r:id="rId16"/>
    <p:sldId id="303" r:id="rId17"/>
    <p:sldId id="30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p:cViewPr varScale="1">
        <p:scale>
          <a:sx n="87" d="100"/>
          <a:sy n="87" d="100"/>
        </p:scale>
        <p:origin x="22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Тетяна Мантак" userId="6337892222b90fee" providerId="LiveId" clId="{5224B872-40A9-4ADE-B74E-DFC01BCA68B5}"/>
    <pc:docChg chg="custSel addSld delSld modSld sldOrd">
      <pc:chgData name="Тетяна Мантак" userId="6337892222b90fee" providerId="LiveId" clId="{5224B872-40A9-4ADE-B74E-DFC01BCA68B5}" dt="2022-08-22T11:48:28.590" v="2205" actId="20577"/>
      <pc:docMkLst>
        <pc:docMk/>
      </pc:docMkLst>
      <pc:sldChg chg="modSp mod">
        <pc:chgData name="Тетяна Мантак" userId="6337892222b90fee" providerId="LiveId" clId="{5224B872-40A9-4ADE-B74E-DFC01BCA68B5}" dt="2022-08-22T11:33:09.971" v="2157" actId="207"/>
        <pc:sldMkLst>
          <pc:docMk/>
          <pc:sldMk cId="3477248954" sldId="256"/>
        </pc:sldMkLst>
        <pc:spChg chg="mod">
          <ac:chgData name="Тетяна Мантак" userId="6337892222b90fee" providerId="LiveId" clId="{5224B872-40A9-4ADE-B74E-DFC01BCA68B5}" dt="2022-08-22T11:33:09.971" v="2157" actId="207"/>
          <ac:spMkLst>
            <pc:docMk/>
            <pc:sldMk cId="3477248954" sldId="256"/>
            <ac:spMk id="3" creationId="{00000000-0000-0000-0000-000000000000}"/>
          </ac:spMkLst>
        </pc:spChg>
      </pc:sldChg>
      <pc:sldChg chg="modNotesTx">
        <pc:chgData name="Тетяна Мантак" userId="6337892222b90fee" providerId="LiveId" clId="{5224B872-40A9-4ADE-B74E-DFC01BCA68B5}" dt="2022-08-22T10:44:05.116" v="1470" actId="20577"/>
        <pc:sldMkLst>
          <pc:docMk/>
          <pc:sldMk cId="3962115175" sldId="262"/>
        </pc:sldMkLst>
      </pc:sldChg>
      <pc:sldChg chg="ord">
        <pc:chgData name="Тетяна Мантак" userId="6337892222b90fee" providerId="LiveId" clId="{5224B872-40A9-4ADE-B74E-DFC01BCA68B5}" dt="2022-08-22T11:32:25.228" v="2154"/>
        <pc:sldMkLst>
          <pc:docMk/>
          <pc:sldMk cId="2607424666" sldId="266"/>
        </pc:sldMkLst>
      </pc:sldChg>
      <pc:sldChg chg="ord">
        <pc:chgData name="Тетяна Мантак" userId="6337892222b90fee" providerId="LiveId" clId="{5224B872-40A9-4ADE-B74E-DFC01BCA68B5}" dt="2022-08-22T11:32:43.179" v="2156"/>
        <pc:sldMkLst>
          <pc:docMk/>
          <pc:sldMk cId="3066786320" sldId="268"/>
        </pc:sldMkLst>
      </pc:sldChg>
      <pc:sldChg chg="modNotesTx">
        <pc:chgData name="Тетяна Мантак" userId="6337892222b90fee" providerId="LiveId" clId="{5224B872-40A9-4ADE-B74E-DFC01BCA68B5}" dt="2022-08-22T10:43:03.186" v="1418" actId="20577"/>
        <pc:sldMkLst>
          <pc:docMk/>
          <pc:sldMk cId="3197928744" sldId="272"/>
        </pc:sldMkLst>
      </pc:sldChg>
      <pc:sldChg chg="modSp mod">
        <pc:chgData name="Тетяна Мантак" userId="6337892222b90fee" providerId="LiveId" clId="{5224B872-40A9-4ADE-B74E-DFC01BCA68B5}" dt="2022-08-22T11:45:58.413" v="2171" actId="20577"/>
        <pc:sldMkLst>
          <pc:docMk/>
          <pc:sldMk cId="768819082" sldId="273"/>
        </pc:sldMkLst>
        <pc:spChg chg="mod">
          <ac:chgData name="Тетяна Мантак" userId="6337892222b90fee" providerId="LiveId" clId="{5224B872-40A9-4ADE-B74E-DFC01BCA68B5}" dt="2022-08-22T11:45:58.413" v="2171" actId="20577"/>
          <ac:spMkLst>
            <pc:docMk/>
            <pc:sldMk cId="768819082" sldId="273"/>
            <ac:spMk id="2" creationId="{00000000-0000-0000-0000-000000000000}"/>
          </ac:spMkLst>
        </pc:spChg>
      </pc:sldChg>
      <pc:sldChg chg="modSp del mod">
        <pc:chgData name="Тетяна Мантак" userId="6337892222b90fee" providerId="LiveId" clId="{5224B872-40A9-4ADE-B74E-DFC01BCA68B5}" dt="2022-08-22T08:40:22.940" v="182" actId="2696"/>
        <pc:sldMkLst>
          <pc:docMk/>
          <pc:sldMk cId="591123482" sldId="274"/>
        </pc:sldMkLst>
        <pc:spChg chg="mod">
          <ac:chgData name="Тетяна Мантак" userId="6337892222b90fee" providerId="LiveId" clId="{5224B872-40A9-4ADE-B74E-DFC01BCA68B5}" dt="2022-08-22T08:39:49.416" v="181" actId="20577"/>
          <ac:spMkLst>
            <pc:docMk/>
            <pc:sldMk cId="591123482" sldId="274"/>
            <ac:spMk id="2" creationId="{00000000-0000-0000-0000-000000000000}"/>
          </ac:spMkLst>
        </pc:spChg>
      </pc:sldChg>
      <pc:sldChg chg="new del">
        <pc:chgData name="Тетяна Мантак" userId="6337892222b90fee" providerId="LiveId" clId="{5224B872-40A9-4ADE-B74E-DFC01BCA68B5}" dt="2022-08-22T10:46:33.032" v="1473" actId="2696"/>
        <pc:sldMkLst>
          <pc:docMk/>
          <pc:sldMk cId="1610569155" sldId="275"/>
        </pc:sldMkLst>
      </pc:sldChg>
      <pc:sldChg chg="modSp new mod">
        <pc:chgData name="Тетяна Мантак" userId="6337892222b90fee" providerId="LiveId" clId="{5224B872-40A9-4ADE-B74E-DFC01BCA68B5}" dt="2022-08-22T11:48:28.590" v="2205" actId="20577"/>
        <pc:sldMkLst>
          <pc:docMk/>
          <pc:sldMk cId="1639796155" sldId="276"/>
        </pc:sldMkLst>
        <pc:spChg chg="mod">
          <ac:chgData name="Тетяна Мантак" userId="6337892222b90fee" providerId="LiveId" clId="{5224B872-40A9-4ADE-B74E-DFC01BCA68B5}" dt="2022-08-22T11:48:28.590" v="2205" actId="20577"/>
          <ac:spMkLst>
            <pc:docMk/>
            <pc:sldMk cId="1639796155" sldId="276"/>
            <ac:spMk id="2" creationId="{7294E8E4-0608-4BA0-99CF-66999F0893EA}"/>
          </ac:spMkLst>
        </pc:spChg>
      </pc:sldChg>
      <pc:sldChg chg="new">
        <pc:chgData name="Тетяна Мантак" userId="6337892222b90fee" providerId="LiveId" clId="{5224B872-40A9-4ADE-B74E-DFC01BCA68B5}" dt="2022-08-22T07:52:46.123" v="2" actId="680"/>
        <pc:sldMkLst>
          <pc:docMk/>
          <pc:sldMk cId="1730050135" sldId="277"/>
        </pc:sldMkLst>
      </pc:sldChg>
      <pc:sldChg chg="new">
        <pc:chgData name="Тетяна Мантак" userId="6337892222b90fee" providerId="LiveId" clId="{5224B872-40A9-4ADE-B74E-DFC01BCA68B5}" dt="2022-08-22T07:52:46.155" v="3" actId="680"/>
        <pc:sldMkLst>
          <pc:docMk/>
          <pc:sldMk cId="823526078" sldId="278"/>
        </pc:sldMkLst>
      </pc:sldChg>
      <pc:sldChg chg="new">
        <pc:chgData name="Тетяна Мантак" userId="6337892222b90fee" providerId="LiveId" clId="{5224B872-40A9-4ADE-B74E-DFC01BCA68B5}" dt="2022-08-22T07:52:46.191" v="4" actId="680"/>
        <pc:sldMkLst>
          <pc:docMk/>
          <pc:sldMk cId="1508082110" sldId="279"/>
        </pc:sldMkLst>
      </pc:sldChg>
      <pc:sldChg chg="new">
        <pc:chgData name="Тетяна Мантак" userId="6337892222b90fee" providerId="LiveId" clId="{5224B872-40A9-4ADE-B74E-DFC01BCA68B5}" dt="2022-08-22T07:52:46.225" v="5" actId="680"/>
        <pc:sldMkLst>
          <pc:docMk/>
          <pc:sldMk cId="4245572177" sldId="280"/>
        </pc:sldMkLst>
      </pc:sldChg>
      <pc:sldChg chg="new">
        <pc:chgData name="Тетяна Мантак" userId="6337892222b90fee" providerId="LiveId" clId="{5224B872-40A9-4ADE-B74E-DFC01BCA68B5}" dt="2022-08-22T07:52:46.238" v="6" actId="680"/>
        <pc:sldMkLst>
          <pc:docMk/>
          <pc:sldMk cId="4069296537" sldId="281"/>
        </pc:sldMkLst>
      </pc:sldChg>
      <pc:sldChg chg="new">
        <pc:chgData name="Тетяна Мантак" userId="6337892222b90fee" providerId="LiveId" clId="{5224B872-40A9-4ADE-B74E-DFC01BCA68B5}" dt="2022-08-22T07:52:46.289" v="7" actId="680"/>
        <pc:sldMkLst>
          <pc:docMk/>
          <pc:sldMk cId="4286585896" sldId="282"/>
        </pc:sldMkLst>
      </pc:sldChg>
      <pc:sldChg chg="new">
        <pc:chgData name="Тетяна Мантак" userId="6337892222b90fee" providerId="LiveId" clId="{5224B872-40A9-4ADE-B74E-DFC01BCA68B5}" dt="2022-08-22T07:52:46.327" v="8" actId="680"/>
        <pc:sldMkLst>
          <pc:docMk/>
          <pc:sldMk cId="409041116" sldId="283"/>
        </pc:sldMkLst>
      </pc:sldChg>
      <pc:sldChg chg="new">
        <pc:chgData name="Тетяна Мантак" userId="6337892222b90fee" providerId="LiveId" clId="{5224B872-40A9-4ADE-B74E-DFC01BCA68B5}" dt="2022-08-22T07:52:46.518" v="9" actId="680"/>
        <pc:sldMkLst>
          <pc:docMk/>
          <pc:sldMk cId="2014655599" sldId="284"/>
        </pc:sldMkLst>
      </pc:sldChg>
      <pc:sldChg chg="new del">
        <pc:chgData name="Тетяна Мантак" userId="6337892222b90fee" providerId="LiveId" clId="{5224B872-40A9-4ADE-B74E-DFC01BCA68B5}" dt="2022-08-22T08:40:48.121" v="184" actId="2696"/>
        <pc:sldMkLst>
          <pc:docMk/>
          <pc:sldMk cId="507744203" sldId="285"/>
        </pc:sldMkLst>
      </pc:sldChg>
      <pc:sldChg chg="addSp modSp new mod">
        <pc:chgData name="Тетяна Мантак" userId="6337892222b90fee" providerId="LiveId" clId="{5224B872-40A9-4ADE-B74E-DFC01BCA68B5}" dt="2022-08-22T09:34:33.826" v="915" actId="5793"/>
        <pc:sldMkLst>
          <pc:docMk/>
          <pc:sldMk cId="964766677" sldId="285"/>
        </pc:sldMkLst>
        <pc:spChg chg="mod">
          <ac:chgData name="Тетяна Мантак" userId="6337892222b90fee" providerId="LiveId" clId="{5224B872-40A9-4ADE-B74E-DFC01BCA68B5}" dt="2022-08-22T08:44:23.012" v="274" actId="20577"/>
          <ac:spMkLst>
            <pc:docMk/>
            <pc:sldMk cId="964766677" sldId="285"/>
            <ac:spMk id="2" creationId="{A37F9C6E-E2F5-43F8-9694-D1CCE0FCB9D5}"/>
          </ac:spMkLst>
        </pc:spChg>
        <pc:spChg chg="mod">
          <ac:chgData name="Тетяна Мантак" userId="6337892222b90fee" providerId="LiveId" clId="{5224B872-40A9-4ADE-B74E-DFC01BCA68B5}" dt="2022-08-22T09:34:33.826" v="915" actId="5793"/>
          <ac:spMkLst>
            <pc:docMk/>
            <pc:sldMk cId="964766677" sldId="285"/>
            <ac:spMk id="3" creationId="{F9C42221-2936-4BD9-978A-E8560F489EB3}"/>
          </ac:spMkLst>
        </pc:spChg>
        <pc:picChg chg="add mod">
          <ac:chgData name="Тетяна Мантак" userId="6337892222b90fee" providerId="LiveId" clId="{5224B872-40A9-4ADE-B74E-DFC01BCA68B5}" dt="2022-08-22T09:23:43.706" v="883" actId="14100"/>
          <ac:picMkLst>
            <pc:docMk/>
            <pc:sldMk cId="964766677" sldId="285"/>
            <ac:picMk id="4" creationId="{A5781975-89BB-4293-A059-607E2C0A0BCD}"/>
          </ac:picMkLst>
        </pc:picChg>
      </pc:sldChg>
      <pc:sldChg chg="addSp modSp new mod">
        <pc:chgData name="Тетяна Мантак" userId="6337892222b90fee" providerId="LiveId" clId="{5224B872-40A9-4ADE-B74E-DFC01BCA68B5}" dt="2022-08-22T11:46:48.402" v="2174" actId="20577"/>
        <pc:sldMkLst>
          <pc:docMk/>
          <pc:sldMk cId="1951921019" sldId="286"/>
        </pc:sldMkLst>
        <pc:spChg chg="mod">
          <ac:chgData name="Тетяна Мантак" userId="6337892222b90fee" providerId="LiveId" clId="{5224B872-40A9-4ADE-B74E-DFC01BCA68B5}" dt="2022-08-22T09:05:48.320" v="579" actId="20577"/>
          <ac:spMkLst>
            <pc:docMk/>
            <pc:sldMk cId="1951921019" sldId="286"/>
            <ac:spMk id="2" creationId="{687E8F0F-BFA6-4E30-BA8D-189A6330BFED}"/>
          </ac:spMkLst>
        </pc:spChg>
        <pc:spChg chg="mod">
          <ac:chgData name="Тетяна Мантак" userId="6337892222b90fee" providerId="LiveId" clId="{5224B872-40A9-4ADE-B74E-DFC01BCA68B5}" dt="2022-08-22T11:46:48.402" v="2174" actId="20577"/>
          <ac:spMkLst>
            <pc:docMk/>
            <pc:sldMk cId="1951921019" sldId="286"/>
            <ac:spMk id="3" creationId="{2BA8F1A0-91DA-4990-A713-061F662E16FA}"/>
          </ac:spMkLst>
        </pc:spChg>
        <pc:picChg chg="add mod">
          <ac:chgData name="Тетяна Мантак" userId="6337892222b90fee" providerId="LiveId" clId="{5224B872-40A9-4ADE-B74E-DFC01BCA68B5}" dt="2022-08-22T09:13:08.790" v="874" actId="14100"/>
          <ac:picMkLst>
            <pc:docMk/>
            <pc:sldMk cId="1951921019" sldId="286"/>
            <ac:picMk id="1026" creationId="{7B89958B-ACEC-45F4-B229-CA0BEDA9B4A9}"/>
          </ac:picMkLst>
        </pc:picChg>
      </pc:sldChg>
      <pc:sldChg chg="addSp delSp modSp new mod">
        <pc:chgData name="Тетяна Мантак" userId="6337892222b90fee" providerId="LiveId" clId="{5224B872-40A9-4ADE-B74E-DFC01BCA68B5}" dt="2022-08-22T10:45:41.322" v="1472" actId="20577"/>
        <pc:sldMkLst>
          <pc:docMk/>
          <pc:sldMk cId="341686522" sldId="287"/>
        </pc:sldMkLst>
        <pc:spChg chg="mod">
          <ac:chgData name="Тетяна Мантак" userId="6337892222b90fee" providerId="LiveId" clId="{5224B872-40A9-4ADE-B74E-DFC01BCA68B5}" dt="2022-08-22T09:37:02.866" v="970" actId="255"/>
          <ac:spMkLst>
            <pc:docMk/>
            <pc:sldMk cId="341686522" sldId="287"/>
            <ac:spMk id="2" creationId="{93D12653-2FB1-4AD9-932D-34B4A8FF2D39}"/>
          </ac:spMkLst>
        </pc:spChg>
        <pc:spChg chg="mod">
          <ac:chgData name="Тетяна Мантак" userId="6337892222b90fee" providerId="LiveId" clId="{5224B872-40A9-4ADE-B74E-DFC01BCA68B5}" dt="2022-08-22T10:45:41.322" v="1472" actId="20577"/>
          <ac:spMkLst>
            <pc:docMk/>
            <pc:sldMk cId="341686522" sldId="287"/>
            <ac:spMk id="3" creationId="{C731B8EC-9B4E-4C87-AB9B-85A3CD05E3CD}"/>
          </ac:spMkLst>
        </pc:spChg>
        <pc:picChg chg="add del">
          <ac:chgData name="Тетяна Мантак" userId="6337892222b90fee" providerId="LiveId" clId="{5224B872-40A9-4ADE-B74E-DFC01BCA68B5}" dt="2022-08-22T09:36:41.761" v="967" actId="21"/>
          <ac:picMkLst>
            <pc:docMk/>
            <pc:sldMk cId="341686522" sldId="287"/>
            <ac:picMk id="4" creationId="{C376D11E-CAFD-4488-8DE9-79BBD2E1B6F5}"/>
          </ac:picMkLst>
        </pc:picChg>
      </pc:sldChg>
      <pc:sldChg chg="addSp delSp modSp new del mod">
        <pc:chgData name="Тетяна Мантак" userId="6337892222b90fee" providerId="LiveId" clId="{5224B872-40A9-4ADE-B74E-DFC01BCA68B5}" dt="2022-08-22T09:27:11.829" v="884" actId="2696"/>
        <pc:sldMkLst>
          <pc:docMk/>
          <pc:sldMk cId="3445367187" sldId="287"/>
        </pc:sldMkLst>
        <pc:spChg chg="mod">
          <ac:chgData name="Тетяна Мантак" userId="6337892222b90fee" providerId="LiveId" clId="{5224B872-40A9-4ADE-B74E-DFC01BCA68B5}" dt="2022-08-22T09:13:37.120" v="876" actId="255"/>
          <ac:spMkLst>
            <pc:docMk/>
            <pc:sldMk cId="3445367187" sldId="287"/>
            <ac:spMk id="2" creationId="{090E753B-460C-4241-BBA5-E79DC7AC06AF}"/>
          </ac:spMkLst>
        </pc:spChg>
        <pc:spChg chg="del">
          <ac:chgData name="Тетяна Мантак" userId="6337892222b90fee" providerId="LiveId" clId="{5224B872-40A9-4ADE-B74E-DFC01BCA68B5}" dt="2022-08-22T09:16:53.778" v="877"/>
          <ac:spMkLst>
            <pc:docMk/>
            <pc:sldMk cId="3445367187" sldId="287"/>
            <ac:spMk id="3" creationId="{AE0920DB-943D-4D3B-ADF0-D1EC75991B1E}"/>
          </ac:spMkLst>
        </pc:spChg>
        <pc:picChg chg="add mod">
          <ac:chgData name="Тетяна Мантак" userId="6337892222b90fee" providerId="LiveId" clId="{5224B872-40A9-4ADE-B74E-DFC01BCA68B5}" dt="2022-08-22T09:17:01.808" v="879" actId="14100"/>
          <ac:picMkLst>
            <pc:docMk/>
            <pc:sldMk cId="3445367187" sldId="287"/>
            <ac:picMk id="2050" creationId="{B9499E07-B6CE-4901-83BC-04352B6E77C1}"/>
          </ac:picMkLst>
        </pc:picChg>
      </pc:sldChg>
      <pc:sldChg chg="new del">
        <pc:chgData name="Тетяна Мантак" userId="6337892222b90fee" providerId="LiveId" clId="{5224B872-40A9-4ADE-B74E-DFC01BCA68B5}" dt="2022-08-22T10:10:34.061" v="1259" actId="2696"/>
        <pc:sldMkLst>
          <pc:docMk/>
          <pc:sldMk cId="1247059543" sldId="288"/>
        </pc:sldMkLst>
      </pc:sldChg>
      <pc:sldChg chg="addSp modSp new mod">
        <pc:chgData name="Тетяна Мантак" userId="6337892222b90fee" providerId="LiveId" clId="{5224B872-40A9-4ADE-B74E-DFC01BCA68B5}" dt="2022-08-22T10:48:21.816" v="1641" actId="113"/>
        <pc:sldMkLst>
          <pc:docMk/>
          <pc:sldMk cId="3693443702" sldId="288"/>
        </pc:sldMkLst>
        <pc:spChg chg="add mod">
          <ac:chgData name="Тетяна Мантак" userId="6337892222b90fee" providerId="LiveId" clId="{5224B872-40A9-4ADE-B74E-DFC01BCA68B5}" dt="2022-08-22T10:48:21.816" v="1641" actId="113"/>
          <ac:spMkLst>
            <pc:docMk/>
            <pc:sldMk cId="3693443702" sldId="288"/>
            <ac:spMk id="2" creationId="{0B7B4EDD-9EDC-4A54-8FD0-E83E636DAD7B}"/>
          </ac:spMkLst>
        </pc:spChg>
      </pc:sldChg>
      <pc:sldChg chg="modSp new del mod">
        <pc:chgData name="Тетяна Мантак" userId="6337892222b90fee" providerId="LiveId" clId="{5224B872-40A9-4ADE-B74E-DFC01BCA68B5}" dt="2022-08-22T10:54:20.260" v="1644" actId="2696"/>
        <pc:sldMkLst>
          <pc:docMk/>
          <pc:sldMk cId="532320460" sldId="289"/>
        </pc:sldMkLst>
        <pc:spChg chg="mod">
          <ac:chgData name="Тетяна Мантак" userId="6337892222b90fee" providerId="LiveId" clId="{5224B872-40A9-4ADE-B74E-DFC01BCA68B5}" dt="2022-08-22T10:51:22.481" v="1643" actId="255"/>
          <ac:spMkLst>
            <pc:docMk/>
            <pc:sldMk cId="532320460" sldId="289"/>
            <ac:spMk id="2" creationId="{0E6153EA-8A56-46A2-97C5-89297E54A270}"/>
          </ac:spMkLst>
        </pc:spChg>
      </pc:sldChg>
      <pc:sldChg chg="modSp new mod ord">
        <pc:chgData name="Тетяна Мантак" userId="6337892222b90fee" providerId="LiveId" clId="{5224B872-40A9-4ADE-B74E-DFC01BCA68B5}" dt="2022-08-22T11:47:10.683" v="2176"/>
        <pc:sldMkLst>
          <pc:docMk/>
          <pc:sldMk cId="614984891" sldId="289"/>
        </pc:sldMkLst>
        <pc:spChg chg="mod">
          <ac:chgData name="Тетяна Мантак" userId="6337892222b90fee" providerId="LiveId" clId="{5224B872-40A9-4ADE-B74E-DFC01BCA68B5}" dt="2022-08-22T10:56:11.391" v="1714" actId="14100"/>
          <ac:spMkLst>
            <pc:docMk/>
            <pc:sldMk cId="614984891" sldId="289"/>
            <ac:spMk id="2" creationId="{E88FC82D-AF8D-4C70-AAB9-3C96C03C7DF5}"/>
          </ac:spMkLst>
        </pc:spChg>
        <pc:spChg chg="mod">
          <ac:chgData name="Тетяна Мантак" userId="6337892222b90fee" providerId="LiveId" clId="{5224B872-40A9-4ADE-B74E-DFC01BCA68B5}" dt="2022-08-22T11:31:01.538" v="2152" actId="20577"/>
          <ac:spMkLst>
            <pc:docMk/>
            <pc:sldMk cId="614984891" sldId="289"/>
            <ac:spMk id="3" creationId="{1D4CDB2D-315C-40FC-93F6-9CC38B4EBC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8FF54-1F9D-446E-8D6D-405C1931CD87}" type="datetimeFigureOut">
              <a:rPr lang="ru-RU" smtClean="0"/>
              <a:t>04.06.2024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CFEEA-BDF9-4FA7-BF26-F0AC04F852B7}" type="slidenum">
              <a:rPr lang="ru-RU" smtClean="0"/>
              <a:t>‹№›</a:t>
            </a:fld>
            <a:endParaRPr lang="ru-RU"/>
          </a:p>
        </p:txBody>
      </p:sp>
    </p:spTree>
    <p:extLst>
      <p:ext uri="{BB962C8B-B14F-4D97-AF65-F5344CB8AC3E}">
        <p14:creationId xmlns:p14="http://schemas.microsoft.com/office/powerpoint/2010/main" val="44267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3CFEEA-BDF9-4FA7-BF26-F0AC04F852B7}" type="slidenum">
              <a:rPr lang="ru-RU" smtClean="0"/>
              <a:t>4</a:t>
            </a:fld>
            <a:endParaRPr lang="ru-RU"/>
          </a:p>
        </p:txBody>
      </p:sp>
    </p:spTree>
    <p:extLst>
      <p:ext uri="{BB962C8B-B14F-4D97-AF65-F5344CB8AC3E}">
        <p14:creationId xmlns:p14="http://schemas.microsoft.com/office/powerpoint/2010/main" val="122546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53CFEEA-BDF9-4FA7-BF26-F0AC04F852B7}" type="slidenum">
              <a:rPr lang="ru-RU" smtClean="0"/>
              <a:t>12</a:t>
            </a:fld>
            <a:endParaRPr lang="ru-RU"/>
          </a:p>
        </p:txBody>
      </p:sp>
    </p:spTree>
    <p:extLst>
      <p:ext uri="{BB962C8B-B14F-4D97-AF65-F5344CB8AC3E}">
        <p14:creationId xmlns:p14="http://schemas.microsoft.com/office/powerpoint/2010/main" val="96689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9" name="Google Shape;1509;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869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53CFEEA-BDF9-4FA7-BF26-F0AC04F852B7}" type="slidenum">
              <a:rPr lang="ru-RU" smtClean="0"/>
              <a:t>14</a:t>
            </a:fld>
            <a:endParaRPr lang="ru-RU"/>
          </a:p>
        </p:txBody>
      </p:sp>
    </p:spTree>
    <p:extLst>
      <p:ext uri="{BB962C8B-B14F-4D97-AF65-F5344CB8AC3E}">
        <p14:creationId xmlns:p14="http://schemas.microsoft.com/office/powerpoint/2010/main" val="250466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6" name="Google Shape;134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39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53CFEEA-BDF9-4FA7-BF26-F0AC04F852B7}" type="slidenum">
              <a:rPr lang="ru-RU" smtClean="0"/>
              <a:t>17</a:t>
            </a:fld>
            <a:endParaRPr lang="ru-RU"/>
          </a:p>
        </p:txBody>
      </p:sp>
    </p:spTree>
    <p:extLst>
      <p:ext uri="{BB962C8B-B14F-4D97-AF65-F5344CB8AC3E}">
        <p14:creationId xmlns:p14="http://schemas.microsoft.com/office/powerpoint/2010/main" val="144343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30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4151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90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69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1991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87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11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59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14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llage yellow">
  <p:cSld name="Collage yellow">
    <p:spTree>
      <p:nvGrpSpPr>
        <p:cNvPr id="1" name="Shape 391"/>
        <p:cNvGrpSpPr/>
        <p:nvPr/>
      </p:nvGrpSpPr>
      <p:grpSpPr>
        <a:xfrm>
          <a:off x="0" y="0"/>
          <a:ext cx="0" cy="0"/>
          <a:chOff x="0" y="0"/>
          <a:chExt cx="0" cy="0"/>
        </a:xfrm>
      </p:grpSpPr>
      <p:grpSp>
        <p:nvGrpSpPr>
          <p:cNvPr id="392" name="Google Shape;392;p131"/>
          <p:cNvGrpSpPr/>
          <p:nvPr/>
        </p:nvGrpSpPr>
        <p:grpSpPr>
          <a:xfrm>
            <a:off x="0" y="1"/>
            <a:ext cx="9144095" cy="6857999"/>
            <a:chOff x="0" y="0"/>
            <a:chExt cx="12192126" cy="6857999"/>
          </a:xfrm>
        </p:grpSpPr>
        <p:sp>
          <p:nvSpPr>
            <p:cNvPr id="393" name="Google Shape;393;p131"/>
            <p:cNvSpPr/>
            <p:nvPr/>
          </p:nvSpPr>
          <p:spPr>
            <a:xfrm>
              <a:off x="0" y="0"/>
              <a:ext cx="2614041" cy="2028698"/>
            </a:xfrm>
            <a:custGeom>
              <a:avLst/>
              <a:gdLst/>
              <a:ahLst/>
              <a:cxnLst/>
              <a:rect l="l" t="t" r="r" b="b"/>
              <a:pathLst>
                <a:path w="2614041" h="2028698" extrusionOk="0">
                  <a:moveTo>
                    <a:pt x="1143" y="2028698"/>
                  </a:moveTo>
                  <a:lnTo>
                    <a:pt x="391160" y="2027682"/>
                  </a:lnTo>
                  <a:lnTo>
                    <a:pt x="391287" y="1224534"/>
                  </a:lnTo>
                  <a:lnTo>
                    <a:pt x="387604" y="1224534"/>
                  </a:lnTo>
                  <a:lnTo>
                    <a:pt x="392938" y="1219200"/>
                  </a:lnTo>
                  <a:lnTo>
                    <a:pt x="392938" y="1222883"/>
                  </a:lnTo>
                  <a:lnTo>
                    <a:pt x="1590294" y="1223010"/>
                  </a:lnTo>
                  <a:lnTo>
                    <a:pt x="1590421" y="814324"/>
                  </a:lnTo>
                  <a:lnTo>
                    <a:pt x="2613914" y="814451"/>
                  </a:lnTo>
                  <a:lnTo>
                    <a:pt x="2614041" y="0"/>
                  </a:lnTo>
                  <a:lnTo>
                    <a:pt x="0" y="0"/>
                  </a:lnTo>
                  <a:close/>
                </a:path>
              </a:pathLst>
            </a:custGeom>
            <a:solidFill>
              <a:srgbClr val="FFC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35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4" name="Google Shape;394;p131"/>
            <p:cNvSpPr/>
            <p:nvPr/>
          </p:nvSpPr>
          <p:spPr>
            <a:xfrm>
              <a:off x="9785731" y="4911852"/>
              <a:ext cx="2406395" cy="1946147"/>
            </a:xfrm>
            <a:custGeom>
              <a:avLst/>
              <a:gdLst/>
              <a:ahLst/>
              <a:cxnLst/>
              <a:rect l="l" t="t" r="r" b="b"/>
              <a:pathLst>
                <a:path w="2406395" h="1946147" extrusionOk="0">
                  <a:moveTo>
                    <a:pt x="2405380" y="0"/>
                  </a:moveTo>
                  <a:lnTo>
                    <a:pt x="2031111" y="1016"/>
                  </a:lnTo>
                  <a:lnTo>
                    <a:pt x="2031111" y="771525"/>
                  </a:lnTo>
                  <a:lnTo>
                    <a:pt x="2034539" y="771525"/>
                  </a:lnTo>
                  <a:lnTo>
                    <a:pt x="2029460" y="776605"/>
                  </a:lnTo>
                  <a:lnTo>
                    <a:pt x="2029460" y="773049"/>
                  </a:lnTo>
                  <a:lnTo>
                    <a:pt x="1258950" y="773049"/>
                  </a:lnTo>
                  <a:lnTo>
                    <a:pt x="1258950" y="1529207"/>
                  </a:lnTo>
                  <a:lnTo>
                    <a:pt x="0" y="1529080"/>
                  </a:lnTo>
                  <a:lnTo>
                    <a:pt x="0" y="1946148"/>
                  </a:lnTo>
                  <a:lnTo>
                    <a:pt x="2406396" y="1946148"/>
                  </a:lnTo>
                  <a:close/>
                </a:path>
              </a:pathLst>
            </a:custGeom>
            <a:solidFill>
              <a:srgbClr val="FFC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35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95" name="Google Shape;395;p131"/>
          <p:cNvSpPr txBox="1">
            <a:spLocks noGrp="1"/>
          </p:cNvSpPr>
          <p:nvPr>
            <p:ph type="dt" idx="10"/>
          </p:nvPr>
        </p:nvSpPr>
        <p:spPr>
          <a:xfrm>
            <a:off x="786833" y="6492875"/>
            <a:ext cx="707175"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31"/>
          <p:cNvSpPr txBox="1">
            <a:spLocks noGrp="1"/>
          </p:cNvSpPr>
          <p:nvPr>
            <p:ph type="ftr" idx="11"/>
          </p:nvPr>
        </p:nvSpPr>
        <p:spPr>
          <a:xfrm>
            <a:off x="1618351" y="6492875"/>
            <a:ext cx="5907375" cy="228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31"/>
          <p:cNvSpPr txBox="1">
            <a:spLocks noGrp="1"/>
          </p:cNvSpPr>
          <p:nvPr>
            <p:ph type="sldNum" idx="12"/>
          </p:nvPr>
        </p:nvSpPr>
        <p:spPr>
          <a:xfrm>
            <a:off x="447378" y="6492875"/>
            <a:ext cx="293625"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fld id="{00000000-1234-1234-1234-123412341234}" type="slidenum">
              <a:rPr lang="da-DK" smtClean="0"/>
              <a:pPr/>
              <a:t>‹№›</a:t>
            </a:fld>
            <a:endParaRPr lang="da-DK"/>
          </a:p>
        </p:txBody>
      </p:sp>
      <p:pic>
        <p:nvPicPr>
          <p:cNvPr id="398" name="Google Shape;398;p131"/>
          <p:cNvPicPr preferRelativeResize="0"/>
          <p:nvPr/>
        </p:nvPicPr>
        <p:blipFill rotWithShape="1">
          <a:blip r:embed="rId2"/>
          <a:srcRect/>
          <a:stretch>
            <a:fillRect/>
          </a:stretch>
        </p:blipFill>
        <p:spPr>
          <a:xfrm>
            <a:off x="498458" y="430166"/>
            <a:ext cx="880193" cy="100954"/>
          </a:xfrm>
          <a:prstGeom prst="rect">
            <a:avLst/>
          </a:prstGeom>
          <a:noFill/>
          <a:ln>
            <a:noFill/>
          </a:ln>
        </p:spPr>
      </p:pic>
      <p:sp>
        <p:nvSpPr>
          <p:cNvPr id="399" name="Google Shape;399;p131"/>
          <p:cNvSpPr>
            <a:spLocks noGrp="1"/>
          </p:cNvSpPr>
          <p:nvPr>
            <p:ph type="pic" idx="2"/>
          </p:nvPr>
        </p:nvSpPr>
        <p:spPr>
          <a:xfrm>
            <a:off x="1725401" y="1142691"/>
            <a:ext cx="1794150" cy="1676700"/>
          </a:xfrm>
          <a:prstGeom prst="rect">
            <a:avLst/>
          </a:prstGeom>
          <a:noFill/>
          <a:ln>
            <a:noFill/>
          </a:ln>
        </p:spPr>
      </p:sp>
      <p:sp>
        <p:nvSpPr>
          <p:cNvPr id="400" name="Google Shape;400;p131"/>
          <p:cNvSpPr>
            <a:spLocks noGrp="1"/>
          </p:cNvSpPr>
          <p:nvPr>
            <p:ph type="pic" idx="3"/>
          </p:nvPr>
        </p:nvSpPr>
        <p:spPr>
          <a:xfrm>
            <a:off x="721308" y="3123736"/>
            <a:ext cx="2798100" cy="2591700"/>
          </a:xfrm>
          <a:prstGeom prst="rect">
            <a:avLst/>
          </a:prstGeom>
          <a:noFill/>
          <a:ln>
            <a:noFill/>
          </a:ln>
        </p:spPr>
      </p:sp>
      <p:sp>
        <p:nvSpPr>
          <p:cNvPr id="401" name="Google Shape;401;p131"/>
          <p:cNvSpPr>
            <a:spLocks noGrp="1"/>
          </p:cNvSpPr>
          <p:nvPr>
            <p:ph type="pic" idx="4"/>
          </p:nvPr>
        </p:nvSpPr>
        <p:spPr>
          <a:xfrm>
            <a:off x="6202946" y="3764777"/>
            <a:ext cx="1593225" cy="1632600"/>
          </a:xfrm>
          <a:prstGeom prst="rect">
            <a:avLst/>
          </a:prstGeom>
          <a:noFill/>
          <a:ln>
            <a:noFill/>
          </a:ln>
        </p:spPr>
      </p:sp>
      <p:sp>
        <p:nvSpPr>
          <p:cNvPr id="402" name="Google Shape;402;p131"/>
          <p:cNvSpPr>
            <a:spLocks noGrp="1"/>
          </p:cNvSpPr>
          <p:nvPr>
            <p:ph type="pic" idx="5"/>
          </p:nvPr>
        </p:nvSpPr>
        <p:spPr>
          <a:xfrm>
            <a:off x="6498221" y="2006599"/>
            <a:ext cx="1940850" cy="1460400"/>
          </a:xfrm>
          <a:prstGeom prst="rect">
            <a:avLst/>
          </a:prstGeom>
          <a:noFill/>
          <a:ln>
            <a:noFill/>
          </a:ln>
        </p:spPr>
      </p:sp>
      <p:sp>
        <p:nvSpPr>
          <p:cNvPr id="403" name="Google Shape;403;p131"/>
          <p:cNvSpPr>
            <a:spLocks noGrp="1"/>
          </p:cNvSpPr>
          <p:nvPr>
            <p:ph type="pic" idx="6"/>
          </p:nvPr>
        </p:nvSpPr>
        <p:spPr>
          <a:xfrm>
            <a:off x="3701654" y="760413"/>
            <a:ext cx="2611125" cy="2706600"/>
          </a:xfrm>
          <a:prstGeom prst="rect">
            <a:avLst/>
          </a:prstGeom>
          <a:noFill/>
          <a:ln>
            <a:noFill/>
          </a:ln>
        </p:spPr>
      </p:sp>
      <p:sp>
        <p:nvSpPr>
          <p:cNvPr id="404" name="Google Shape;404;p131"/>
          <p:cNvSpPr>
            <a:spLocks noGrp="1"/>
          </p:cNvSpPr>
          <p:nvPr>
            <p:ph type="pic" idx="7"/>
          </p:nvPr>
        </p:nvSpPr>
        <p:spPr>
          <a:xfrm>
            <a:off x="3701654" y="3752850"/>
            <a:ext cx="2328975" cy="2376600"/>
          </a:xfrm>
          <a:prstGeom prst="rect">
            <a:avLst/>
          </a:prstGeom>
          <a:noFill/>
          <a:ln>
            <a:noFill/>
          </a:ln>
        </p:spPr>
      </p:sp>
    </p:spTree>
    <p:extLst>
      <p:ext uri="{BB962C8B-B14F-4D97-AF65-F5344CB8AC3E}">
        <p14:creationId xmlns:p14="http://schemas.microsoft.com/office/powerpoint/2010/main" val="296669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ideo" userDrawn="1">
  <p:cSld name="Video">
    <p:spTree>
      <p:nvGrpSpPr>
        <p:cNvPr id="1" name="Shape 1229"/>
        <p:cNvGrpSpPr/>
        <p:nvPr/>
      </p:nvGrpSpPr>
      <p:grpSpPr>
        <a:xfrm>
          <a:off x="0" y="0"/>
          <a:ext cx="0" cy="0"/>
          <a:chOff x="0" y="0"/>
          <a:chExt cx="0" cy="0"/>
        </a:xfrm>
      </p:grpSpPr>
      <p:sp>
        <p:nvSpPr>
          <p:cNvPr id="1230" name="Google Shape;1230;gdc708d0b24_4_1588"/>
          <p:cNvSpPr txBox="1">
            <a:spLocks noGrp="1"/>
          </p:cNvSpPr>
          <p:nvPr>
            <p:ph type="dt" idx="10"/>
          </p:nvPr>
        </p:nvSpPr>
        <p:spPr>
          <a:xfrm>
            <a:off x="786833" y="6492875"/>
            <a:ext cx="707175"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1" name="Google Shape;1231;gdc708d0b24_4_1588"/>
          <p:cNvSpPr txBox="1">
            <a:spLocks noGrp="1"/>
          </p:cNvSpPr>
          <p:nvPr>
            <p:ph type="ftr" idx="11"/>
          </p:nvPr>
        </p:nvSpPr>
        <p:spPr>
          <a:xfrm>
            <a:off x="1618351" y="6492875"/>
            <a:ext cx="5907375" cy="228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2" name="Google Shape;1232;gdc708d0b24_4_1588"/>
          <p:cNvSpPr txBox="1">
            <a:spLocks noGrp="1"/>
          </p:cNvSpPr>
          <p:nvPr>
            <p:ph type="sldNum" idx="12"/>
          </p:nvPr>
        </p:nvSpPr>
        <p:spPr>
          <a:xfrm>
            <a:off x="447378" y="6492875"/>
            <a:ext cx="293625"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fld id="{00000000-1234-1234-1234-123412341234}" type="slidenum">
              <a:rPr lang="ru-RU" smtClean="0"/>
              <a:pPr/>
              <a:t>‹№›</a:t>
            </a:fld>
            <a:endParaRPr lang="ru-RU"/>
          </a:p>
        </p:txBody>
      </p:sp>
      <p:sp>
        <p:nvSpPr>
          <p:cNvPr id="1233" name="Google Shape;1233;gdc708d0b24_4_1588"/>
          <p:cNvSpPr/>
          <p:nvPr/>
        </p:nvSpPr>
        <p:spPr>
          <a:xfrm rot="5400000">
            <a:off x="7884178" y="5605612"/>
            <a:ext cx="1439797" cy="1079848"/>
          </a:xfrm>
          <a:custGeom>
            <a:avLst/>
            <a:gdLst/>
            <a:ahLst/>
            <a:cxnLst/>
            <a:rect l="l" t="t" r="r" b="b"/>
            <a:pathLst>
              <a:path w="1439797" h="1439797" extrusionOk="0">
                <a:moveTo>
                  <a:pt x="0" y="719667"/>
                </a:moveTo>
                <a:lnTo>
                  <a:pt x="0" y="0"/>
                </a:lnTo>
                <a:lnTo>
                  <a:pt x="720130" y="0"/>
                </a:lnTo>
                <a:lnTo>
                  <a:pt x="1439797" y="0"/>
                </a:lnTo>
                <a:lnTo>
                  <a:pt x="1439797" y="719667"/>
                </a:lnTo>
                <a:lnTo>
                  <a:pt x="1439797" y="1439797"/>
                </a:lnTo>
                <a:lnTo>
                  <a:pt x="720130" y="1439797"/>
                </a:lnTo>
                <a:lnTo>
                  <a:pt x="720130" y="719667"/>
                </a:lnTo>
                <a:close/>
              </a:path>
            </a:pathLst>
          </a:custGeom>
          <a:solidFill>
            <a:schemeClr val="accent4"/>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35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234" name="Google Shape;1234;gdc708d0b24_4_1588"/>
          <p:cNvPicPr preferRelativeResize="0"/>
          <p:nvPr/>
        </p:nvPicPr>
        <p:blipFill rotWithShape="1">
          <a:blip r:embed="rId2"/>
          <a:srcRect/>
          <a:stretch>
            <a:fillRect/>
          </a:stretch>
        </p:blipFill>
        <p:spPr>
          <a:xfrm>
            <a:off x="498455" y="430166"/>
            <a:ext cx="880200" cy="100954"/>
          </a:xfrm>
          <a:prstGeom prst="rect">
            <a:avLst/>
          </a:prstGeom>
          <a:noFill/>
          <a:ln>
            <a:noFill/>
          </a:ln>
        </p:spPr>
      </p:pic>
    </p:spTree>
    <p:extLst>
      <p:ext uri="{BB962C8B-B14F-4D97-AF65-F5344CB8AC3E}">
        <p14:creationId xmlns:p14="http://schemas.microsoft.com/office/powerpoint/2010/main" val="336373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4840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ission" userDrawn="1">
  <p:cSld name="Mission">
    <p:spTree>
      <p:nvGrpSpPr>
        <p:cNvPr id="1" name="Shape 300"/>
        <p:cNvGrpSpPr/>
        <p:nvPr/>
      </p:nvGrpSpPr>
      <p:grpSpPr>
        <a:xfrm>
          <a:off x="0" y="0"/>
          <a:ext cx="0" cy="0"/>
          <a:chOff x="0" y="0"/>
          <a:chExt cx="0" cy="0"/>
        </a:xfrm>
      </p:grpSpPr>
      <p:pic>
        <p:nvPicPr>
          <p:cNvPr id="301" name="Google Shape;301;p40"/>
          <p:cNvPicPr preferRelativeResize="0"/>
          <p:nvPr/>
        </p:nvPicPr>
        <p:blipFill rotWithShape="1">
          <a:blip r:embed="rId2" cstate="print"/>
          <a:srcRect/>
          <a:stretch>
            <a:fillRect/>
          </a:stretch>
        </p:blipFill>
        <p:spPr>
          <a:xfrm flipH="1">
            <a:off x="7115174" y="3708400"/>
            <a:ext cx="2028825" cy="3149600"/>
          </a:xfrm>
          <a:prstGeom prst="rect">
            <a:avLst/>
          </a:prstGeom>
          <a:noFill/>
          <a:ln>
            <a:noFill/>
          </a:ln>
        </p:spPr>
      </p:pic>
      <p:sp>
        <p:nvSpPr>
          <p:cNvPr id="302" name="Google Shape;302;p40"/>
          <p:cNvSpPr txBox="1">
            <a:spLocks noGrp="1"/>
          </p:cNvSpPr>
          <p:nvPr>
            <p:ph type="dt" idx="10"/>
          </p:nvPr>
        </p:nvSpPr>
        <p:spPr>
          <a:xfrm>
            <a:off x="786834" y="6492875"/>
            <a:ext cx="707231"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40"/>
          <p:cNvSpPr txBox="1">
            <a:spLocks noGrp="1"/>
          </p:cNvSpPr>
          <p:nvPr>
            <p:ph type="ftr" idx="11"/>
          </p:nvPr>
        </p:nvSpPr>
        <p:spPr>
          <a:xfrm>
            <a:off x="1618352" y="6492875"/>
            <a:ext cx="5907297" cy="228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40"/>
          <p:cNvSpPr txBox="1">
            <a:spLocks noGrp="1"/>
          </p:cNvSpPr>
          <p:nvPr>
            <p:ph type="sldNum" idx="12"/>
          </p:nvPr>
        </p:nvSpPr>
        <p:spPr>
          <a:xfrm>
            <a:off x="447379" y="6492875"/>
            <a:ext cx="293531" cy="228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a:lnSpc>
                <a:spcPct val="100000"/>
              </a:lnSpc>
              <a:spcBef>
                <a:spcPts val="0"/>
              </a:spcBef>
              <a:spcAft>
                <a:spcPts val="0"/>
              </a:spcAft>
              <a:buClr>
                <a:srgbClr val="000000"/>
              </a:buClr>
              <a:buSzPts val="800"/>
              <a:buFont typeface="Arial" panose="020B0604020202020204"/>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fld id="{00000000-1234-1234-1234-123412341234}" type="slidenum">
              <a:rPr lang="ru-RU" smtClean="0"/>
              <a:pPr/>
              <a:t>‹№›</a:t>
            </a:fld>
            <a:endParaRPr lang="ru-RU"/>
          </a:p>
        </p:txBody>
      </p:sp>
      <p:pic>
        <p:nvPicPr>
          <p:cNvPr id="305" name="Google Shape;305;p40"/>
          <p:cNvPicPr preferRelativeResize="0"/>
          <p:nvPr/>
        </p:nvPicPr>
        <p:blipFill rotWithShape="1">
          <a:blip r:embed="rId3" cstate="print"/>
          <a:srcRect/>
          <a:stretch>
            <a:fillRect/>
          </a:stretch>
        </p:blipFill>
        <p:spPr>
          <a:xfrm>
            <a:off x="498455" y="430166"/>
            <a:ext cx="880200" cy="100954"/>
          </a:xfrm>
          <a:prstGeom prst="rect">
            <a:avLst/>
          </a:prstGeom>
          <a:noFill/>
          <a:ln>
            <a:noFill/>
          </a:ln>
        </p:spPr>
      </p:pic>
      <p:sp>
        <p:nvSpPr>
          <p:cNvPr id="3" name="Прямоугольник 2"/>
          <p:cNvSpPr/>
          <p:nvPr userDrawn="1"/>
        </p:nvSpPr>
        <p:spPr>
          <a:xfrm>
            <a:off x="7386979" y="3187700"/>
            <a:ext cx="1052171" cy="184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Tree>
    <p:extLst>
      <p:ext uri="{BB962C8B-B14F-4D97-AF65-F5344CB8AC3E}">
        <p14:creationId xmlns:p14="http://schemas.microsoft.com/office/powerpoint/2010/main" val="108039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30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142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04.06.2024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78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8615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4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6237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04.06.2024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9283733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7" r:id="rId18"/>
    <p:sldLayoutId id="2147483788" r:id="rId19"/>
    <p:sldLayoutId id="2147483789" r:id="rId20"/>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00B6F7F8-AC69-4E43-A31D-BCE915C0412C}"/>
              </a:ext>
            </a:extLst>
          </p:cNvPr>
          <p:cNvSpPr txBox="1">
            <a:spLocks/>
          </p:cNvSpPr>
          <p:nvPr/>
        </p:nvSpPr>
        <p:spPr>
          <a:xfrm>
            <a:off x="1115616" y="1960053"/>
            <a:ext cx="7066530" cy="2686018"/>
          </a:xfrm>
          <a:prstGeom prst="rect">
            <a:avLst/>
          </a:prstGeom>
          <a:solidFill>
            <a:schemeClr val="accent5">
              <a:lumMod val="20000"/>
              <a:lumOff val="80000"/>
            </a:schemeClr>
          </a:solidFill>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5200" b="1" i="1" dirty="0">
                <a:solidFill>
                  <a:schemeClr val="accent5">
                    <a:lumMod val="50000"/>
                  </a:schemeClr>
                </a:solidFill>
                <a:latin typeface="Roboto"/>
              </a:rPr>
              <a:t>ДІЯЛЬНІСНИЙ ПІДХІД</a:t>
            </a:r>
          </a:p>
          <a:p>
            <a:r>
              <a:rPr lang="ru-RU" b="1" dirty="0">
                <a:solidFill>
                  <a:schemeClr val="accent5">
                    <a:lumMod val="50000"/>
                  </a:schemeClr>
                </a:solidFill>
                <a:latin typeface="Roboto"/>
              </a:rPr>
              <a:t>як </a:t>
            </a:r>
            <a:r>
              <a:rPr lang="ru-RU" b="1" dirty="0" err="1">
                <a:solidFill>
                  <a:schemeClr val="accent5">
                    <a:lumMod val="50000"/>
                  </a:schemeClr>
                </a:solidFill>
                <a:latin typeface="Roboto"/>
              </a:rPr>
              <a:t>методологічна</a:t>
            </a:r>
            <a:r>
              <a:rPr lang="ru-RU" b="1" dirty="0">
                <a:solidFill>
                  <a:schemeClr val="accent5">
                    <a:lumMod val="50000"/>
                  </a:schemeClr>
                </a:solidFill>
                <a:latin typeface="Roboto"/>
              </a:rPr>
              <a:t> основа </a:t>
            </a:r>
            <a:r>
              <a:rPr lang="ru-RU" b="1" dirty="0" err="1">
                <a:solidFill>
                  <a:schemeClr val="accent5">
                    <a:lumMod val="50000"/>
                  </a:schemeClr>
                </a:solidFill>
                <a:latin typeface="Roboto"/>
              </a:rPr>
              <a:t>розвивального</a:t>
            </a:r>
            <a:r>
              <a:rPr lang="ru-RU" b="1" dirty="0">
                <a:solidFill>
                  <a:schemeClr val="accent5">
                    <a:lumMod val="50000"/>
                  </a:schemeClr>
                </a:solidFill>
                <a:latin typeface="Roboto"/>
              </a:rPr>
              <a:t> </a:t>
            </a:r>
            <a:r>
              <a:rPr lang="ru-RU" b="1" dirty="0" err="1">
                <a:solidFill>
                  <a:schemeClr val="accent5">
                    <a:lumMod val="50000"/>
                  </a:schemeClr>
                </a:solidFill>
                <a:latin typeface="Roboto"/>
              </a:rPr>
              <a:t>навчання</a:t>
            </a:r>
            <a:r>
              <a:rPr lang="ru-RU" b="1" dirty="0">
                <a:solidFill>
                  <a:schemeClr val="accent5">
                    <a:lumMod val="50000"/>
                  </a:schemeClr>
                </a:solidFill>
                <a:latin typeface="Roboto"/>
              </a:rPr>
              <a:t> </a:t>
            </a:r>
            <a:r>
              <a:rPr lang="ru-RU" b="1" dirty="0" err="1">
                <a:solidFill>
                  <a:schemeClr val="accent5">
                    <a:lumMod val="50000"/>
                  </a:schemeClr>
                </a:solidFill>
                <a:latin typeface="Roboto"/>
              </a:rPr>
              <a:t>дітей</a:t>
            </a:r>
            <a:r>
              <a:rPr lang="ru-RU" b="1" dirty="0">
                <a:solidFill>
                  <a:schemeClr val="accent5">
                    <a:lumMod val="50000"/>
                  </a:schemeClr>
                </a:solidFill>
                <a:latin typeface="Roboto"/>
              </a:rPr>
              <a:t> </a:t>
            </a:r>
            <a:r>
              <a:rPr lang="ru-RU" b="1" dirty="0" err="1">
                <a:solidFill>
                  <a:schemeClr val="accent5">
                    <a:lumMod val="50000"/>
                  </a:schemeClr>
                </a:solidFill>
                <a:latin typeface="Roboto"/>
              </a:rPr>
              <a:t>дошкільного</a:t>
            </a:r>
            <a:r>
              <a:rPr lang="ru-RU" b="1" dirty="0">
                <a:solidFill>
                  <a:schemeClr val="accent5">
                    <a:lumMod val="50000"/>
                  </a:schemeClr>
                </a:solidFill>
                <a:latin typeface="Roboto"/>
              </a:rPr>
              <a:t> </a:t>
            </a:r>
            <a:r>
              <a:rPr lang="ru-RU" b="1" dirty="0" err="1">
                <a:solidFill>
                  <a:schemeClr val="accent5">
                    <a:lumMod val="50000"/>
                  </a:schemeClr>
                </a:solidFill>
                <a:latin typeface="Roboto"/>
              </a:rPr>
              <a:t>віку</a:t>
            </a:r>
            <a:r>
              <a:rPr lang="ru-RU" b="1" dirty="0">
                <a:solidFill>
                  <a:schemeClr val="accent5">
                    <a:lumMod val="50000"/>
                  </a:schemeClr>
                </a:solidFill>
                <a:latin typeface="Roboto"/>
              </a:rPr>
              <a:t>  </a:t>
            </a:r>
            <a:endParaRPr lang="uk-UA" b="1" dirty="0">
              <a:solidFill>
                <a:schemeClr val="accent5">
                  <a:lumMod val="50000"/>
                </a:schemeClr>
              </a:solidFill>
            </a:endParaRPr>
          </a:p>
        </p:txBody>
      </p:sp>
      <p:sp>
        <p:nvSpPr>
          <p:cNvPr id="3" name="TextBox 2">
            <a:extLst>
              <a:ext uri="{FF2B5EF4-FFF2-40B4-BE49-F238E27FC236}">
                <a16:creationId xmlns:a16="http://schemas.microsoft.com/office/drawing/2014/main" id="{E6916916-6BA8-487A-96D9-DF699207C3E7}"/>
              </a:ext>
            </a:extLst>
          </p:cNvPr>
          <p:cNvSpPr txBox="1"/>
          <p:nvPr/>
        </p:nvSpPr>
        <p:spPr>
          <a:xfrm>
            <a:off x="2771801" y="5085184"/>
            <a:ext cx="2088232" cy="369332"/>
          </a:xfrm>
          <a:prstGeom prst="rect">
            <a:avLst/>
          </a:prstGeom>
          <a:noFill/>
        </p:spPr>
        <p:txBody>
          <a:bodyPr wrap="square" rtlCol="0">
            <a:spAutoFit/>
          </a:bodyPr>
          <a:lstStyle/>
          <a:p>
            <a:endParaRPr lang="uk-UA" dirty="0"/>
          </a:p>
        </p:txBody>
      </p:sp>
      <p:sp>
        <p:nvSpPr>
          <p:cNvPr id="4" name="Прямокутник 3">
            <a:extLst>
              <a:ext uri="{FF2B5EF4-FFF2-40B4-BE49-F238E27FC236}">
                <a16:creationId xmlns:a16="http://schemas.microsoft.com/office/drawing/2014/main" id="{204FBFD7-AFF7-4FC5-B1EB-FCF87CC6F245}"/>
              </a:ext>
            </a:extLst>
          </p:cNvPr>
          <p:cNvSpPr/>
          <p:nvPr/>
        </p:nvSpPr>
        <p:spPr>
          <a:xfrm>
            <a:off x="1691680" y="4869160"/>
            <a:ext cx="6804248" cy="1015663"/>
          </a:xfrm>
          <a:prstGeom prst="rect">
            <a:avLst/>
          </a:prstGeom>
        </p:spPr>
        <p:txBody>
          <a:bodyPr wrap="square">
            <a:spAutoFit/>
          </a:bodyPr>
          <a:lstStyle/>
          <a:p>
            <a:r>
              <a:rPr lang="uk-UA" sz="2000" b="1" i="1" dirty="0">
                <a:solidFill>
                  <a:schemeClr val="accent5">
                    <a:lumMod val="50000"/>
                  </a:schemeClr>
                </a:solidFill>
              </a:rPr>
              <a:t>Завідувач відділу дошкільної освіти КЗВО «ВАБО» методист Людмила </a:t>
            </a:r>
            <a:r>
              <a:rPr lang="uk-UA" sz="2000" b="1" i="1" dirty="0" err="1">
                <a:solidFill>
                  <a:schemeClr val="accent5">
                    <a:lumMod val="50000"/>
                  </a:schemeClr>
                </a:solidFill>
              </a:rPr>
              <a:t>Молошнюк</a:t>
            </a:r>
            <a:r>
              <a:rPr lang="uk-UA" sz="2000" b="1" i="1" dirty="0">
                <a:solidFill>
                  <a:schemeClr val="accent5">
                    <a:lumMod val="50000"/>
                  </a:schemeClr>
                </a:solidFill>
              </a:rPr>
              <a:t>;</a:t>
            </a:r>
          </a:p>
          <a:p>
            <a:r>
              <a:rPr lang="uk-UA" sz="2000" b="1" i="1" dirty="0">
                <a:solidFill>
                  <a:schemeClr val="accent5">
                    <a:lumMod val="50000"/>
                  </a:schemeClr>
                </a:solidFill>
              </a:rPr>
              <a:t>Методист відділу  Галина </a:t>
            </a:r>
            <a:r>
              <a:rPr lang="uk-UA" sz="2000" b="1" i="1" dirty="0" err="1">
                <a:solidFill>
                  <a:schemeClr val="accent5">
                    <a:lumMod val="50000"/>
                  </a:schemeClr>
                </a:solidFill>
              </a:rPr>
              <a:t>Колосінська</a:t>
            </a:r>
            <a:r>
              <a:rPr lang="uk-UA" sz="2000" b="1" i="1" dirty="0">
                <a:solidFill>
                  <a:schemeClr val="accent5">
                    <a:lumMod val="50000"/>
                  </a:schemeClr>
                </a:solidFill>
              </a:rPr>
              <a:t>.</a:t>
            </a:r>
          </a:p>
        </p:txBody>
      </p:sp>
      <p:sp>
        <p:nvSpPr>
          <p:cNvPr id="8" name="TextBox 7">
            <a:extLst>
              <a:ext uri="{FF2B5EF4-FFF2-40B4-BE49-F238E27FC236}">
                <a16:creationId xmlns:a16="http://schemas.microsoft.com/office/drawing/2014/main" id="{6698D17C-0075-469E-AE1F-A4691B9FCA74}"/>
              </a:ext>
            </a:extLst>
          </p:cNvPr>
          <p:cNvSpPr txBox="1"/>
          <p:nvPr/>
        </p:nvSpPr>
        <p:spPr>
          <a:xfrm>
            <a:off x="1295636" y="692696"/>
            <a:ext cx="6552728" cy="830997"/>
          </a:xfrm>
          <a:prstGeom prst="rect">
            <a:avLst/>
          </a:prstGeom>
          <a:solidFill>
            <a:schemeClr val="accent5">
              <a:lumMod val="20000"/>
              <a:lumOff val="80000"/>
            </a:schemeClr>
          </a:solidFill>
        </p:spPr>
        <p:txBody>
          <a:bodyPr wrap="square" rtlCol="0">
            <a:spAutoFit/>
          </a:bodyPr>
          <a:lstStyle/>
          <a:p>
            <a:r>
              <a:rPr lang="uk-UA" sz="2400" b="1" dirty="0">
                <a:solidFill>
                  <a:schemeClr val="accent5">
                    <a:lumMod val="50000"/>
                  </a:schemeClr>
                </a:solidFill>
              </a:rPr>
              <a:t>Методичний </a:t>
            </a:r>
            <a:r>
              <a:rPr lang="uk-UA" sz="2400" b="1" dirty="0" err="1">
                <a:solidFill>
                  <a:schemeClr val="accent5">
                    <a:lumMod val="50000"/>
                  </a:schemeClr>
                </a:solidFill>
              </a:rPr>
              <a:t>інтерактив</a:t>
            </a:r>
            <a:endParaRPr lang="uk-UA" sz="2400" b="1" dirty="0">
              <a:solidFill>
                <a:schemeClr val="accent5">
                  <a:lumMod val="50000"/>
                </a:schemeClr>
              </a:solidFill>
            </a:endParaRPr>
          </a:p>
          <a:p>
            <a:r>
              <a:rPr lang="uk-UA" sz="2400" b="1" dirty="0">
                <a:solidFill>
                  <a:schemeClr val="accent5">
                    <a:lumMod val="50000"/>
                  </a:schemeClr>
                </a:solidFill>
              </a:rPr>
              <a:t>28 травня 2024 року</a:t>
            </a:r>
          </a:p>
        </p:txBody>
      </p:sp>
    </p:spTree>
    <p:extLst>
      <p:ext uri="{BB962C8B-B14F-4D97-AF65-F5344CB8AC3E}">
        <p14:creationId xmlns:p14="http://schemas.microsoft.com/office/powerpoint/2010/main" val="278064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7" y="567781"/>
            <a:ext cx="7920879" cy="1303867"/>
          </a:xfrm>
        </p:spPr>
        <p:txBody>
          <a:bodyPr>
            <a:normAutofit fontScale="90000"/>
          </a:bodyPr>
          <a:lstStyle/>
          <a:p>
            <a:r>
              <a:rPr lang="ru-RU" b="1" dirty="0">
                <a:solidFill>
                  <a:schemeClr val="accent4">
                    <a:lumMod val="50000"/>
                  </a:schemeClr>
                </a:solidFill>
                <a:latin typeface="Roboto"/>
              </a:rPr>
              <a:t>Дизайн </a:t>
            </a:r>
            <a:r>
              <a:rPr lang="ru-RU" b="1" dirty="0" err="1">
                <a:solidFill>
                  <a:schemeClr val="accent4">
                    <a:lumMod val="50000"/>
                  </a:schemeClr>
                </a:solidFill>
                <a:latin typeface="Roboto"/>
              </a:rPr>
              <a:t>заняття</a:t>
            </a:r>
            <a:r>
              <a:rPr lang="ru-RU" b="1" dirty="0">
                <a:solidFill>
                  <a:schemeClr val="accent4">
                    <a:lumMod val="50000"/>
                  </a:schemeClr>
                </a:solidFill>
                <a:latin typeface="Roboto"/>
              </a:rPr>
              <a:t>, </a:t>
            </a:r>
            <a:r>
              <a:rPr lang="ru-RU" b="1" dirty="0" err="1">
                <a:solidFill>
                  <a:schemeClr val="accent4">
                    <a:lumMod val="50000"/>
                  </a:schemeClr>
                </a:solidFill>
                <a:latin typeface="Roboto"/>
              </a:rPr>
              <a:t>побудованого</a:t>
            </a:r>
            <a:r>
              <a:rPr lang="ru-RU" b="1" dirty="0">
                <a:solidFill>
                  <a:schemeClr val="accent4">
                    <a:lumMod val="50000"/>
                  </a:schemeClr>
                </a:solidFill>
                <a:latin typeface="Roboto"/>
              </a:rPr>
              <a:t> на </a:t>
            </a:r>
            <a:r>
              <a:rPr lang="ru-RU" b="1" dirty="0" err="1">
                <a:solidFill>
                  <a:schemeClr val="accent4">
                    <a:lumMod val="50000"/>
                  </a:schemeClr>
                </a:solidFill>
                <a:latin typeface="Roboto"/>
              </a:rPr>
              <a:t>діяльнісному</a:t>
            </a:r>
            <a:r>
              <a:rPr lang="ru-RU" b="1" dirty="0">
                <a:solidFill>
                  <a:schemeClr val="accent4">
                    <a:lumMod val="50000"/>
                  </a:schemeClr>
                </a:solidFill>
                <a:latin typeface="Roboto"/>
              </a:rPr>
              <a:t> </a:t>
            </a:r>
            <a:r>
              <a:rPr lang="ru-RU" b="1" dirty="0" err="1">
                <a:solidFill>
                  <a:schemeClr val="accent4">
                    <a:lumMod val="50000"/>
                  </a:schemeClr>
                </a:solidFill>
                <a:latin typeface="Roboto"/>
              </a:rPr>
              <a:t>підході</a:t>
            </a:r>
            <a:endParaRPr lang="uk-UA" dirty="0">
              <a:solidFill>
                <a:schemeClr val="accent4">
                  <a:lumMod val="50000"/>
                </a:schemeClr>
              </a:solidFill>
              <a:latin typeface="Roboto"/>
            </a:endParaRPr>
          </a:p>
        </p:txBody>
      </p:sp>
      <p:sp>
        <p:nvSpPr>
          <p:cNvPr id="3" name="Прямоугольник 2"/>
          <p:cNvSpPr/>
          <p:nvPr/>
        </p:nvSpPr>
        <p:spPr>
          <a:xfrm>
            <a:off x="611560" y="1700808"/>
            <a:ext cx="8387474" cy="4401205"/>
          </a:xfrm>
          <a:prstGeom prst="rect">
            <a:avLst/>
          </a:prstGeom>
        </p:spPr>
        <p:txBody>
          <a:bodyPr wrap="square">
            <a:spAutoFit/>
          </a:bodyPr>
          <a:lstStyle/>
          <a:p>
            <a:pPr fontAlgn="base">
              <a:buFont typeface="+mj-lt"/>
              <a:buAutoNum type="arabicPeriod"/>
            </a:pPr>
            <a:r>
              <a:rPr lang="uk-UA" sz="2000" b="1" dirty="0">
                <a:solidFill>
                  <a:schemeClr val="accent4">
                    <a:lumMod val="50000"/>
                  </a:schemeClr>
                </a:solidFill>
                <a:latin typeface="Roboto"/>
              </a:rPr>
              <a:t> </a:t>
            </a:r>
            <a:r>
              <a:rPr lang="uk-UA" sz="2000" b="1" i="1" dirty="0">
                <a:solidFill>
                  <a:schemeClr val="accent4">
                    <a:lumMod val="50000"/>
                  </a:schemeClr>
                </a:solidFill>
                <a:latin typeface="Roboto"/>
              </a:rPr>
              <a:t>Етап спілкування. Мотивація. </a:t>
            </a:r>
            <a:endParaRPr lang="uk-UA" sz="2000" dirty="0">
              <a:solidFill>
                <a:schemeClr val="accent4">
                  <a:lumMod val="50000"/>
                </a:schemeClr>
              </a:solidFill>
              <a:latin typeface="Roboto"/>
            </a:endParaRPr>
          </a:p>
          <a:p>
            <a:pPr fontAlgn="base"/>
            <a:r>
              <a:rPr lang="uk-UA" sz="2000" dirty="0">
                <a:solidFill>
                  <a:schemeClr val="accent4">
                    <a:lumMod val="50000"/>
                  </a:schemeClr>
                </a:solidFill>
                <a:latin typeface="Roboto"/>
              </a:rPr>
              <a:t>Мета: зосередити увагу дітей на завданні і зацікави­ти ним; забезпечити розуміння вихованцями змісту нас­тупної діяльності.</a:t>
            </a:r>
          </a:p>
          <a:p>
            <a:pPr fontAlgn="base"/>
            <a:r>
              <a:rPr lang="uk-UA" sz="2000" b="1" i="1" dirty="0">
                <a:solidFill>
                  <a:schemeClr val="accent4">
                    <a:lumMod val="50000"/>
                  </a:schemeClr>
                </a:solidFill>
                <a:latin typeface="Roboto"/>
              </a:rPr>
              <a:t>2. Етап пізнавальної діяльності.</a:t>
            </a:r>
            <a:r>
              <a:rPr lang="uk-UA" sz="2000" i="1" dirty="0">
                <a:solidFill>
                  <a:schemeClr val="accent4">
                    <a:lumMod val="50000"/>
                  </a:schemeClr>
                </a:solidFill>
                <a:latin typeface="Roboto"/>
              </a:rPr>
              <a:t> </a:t>
            </a:r>
            <a:r>
              <a:rPr lang="uk-UA" sz="2000" dirty="0">
                <a:solidFill>
                  <a:schemeClr val="accent4">
                    <a:lumMod val="50000"/>
                  </a:schemeClr>
                </a:solidFill>
                <a:latin typeface="Roboto"/>
              </a:rPr>
              <a:t>Отримання необхідної інформації</a:t>
            </a:r>
          </a:p>
          <a:p>
            <a:pPr fontAlgn="base"/>
            <a:r>
              <a:rPr lang="uk-UA" sz="2000" dirty="0">
                <a:solidFill>
                  <a:schemeClr val="accent4">
                    <a:lumMod val="50000"/>
                  </a:schemeClr>
                </a:solidFill>
                <a:latin typeface="Roboto"/>
              </a:rPr>
              <a:t>Мета: дати дітям достатньо інформації, щоб на її ос­нові вони могли виконати практичне завдання. Вихователь виступає у ролі  </a:t>
            </a:r>
            <a:r>
              <a:rPr lang="uk-UA" sz="2000" dirty="0" err="1">
                <a:solidFill>
                  <a:schemeClr val="accent4">
                    <a:lumMod val="50000"/>
                  </a:schemeClr>
                </a:solidFill>
                <a:latin typeface="Roboto"/>
              </a:rPr>
              <a:t>фасилітатора</a:t>
            </a:r>
            <a:endParaRPr lang="uk-UA" sz="2000" dirty="0">
              <a:solidFill>
                <a:schemeClr val="accent4">
                  <a:lumMod val="50000"/>
                </a:schemeClr>
              </a:solidFill>
              <a:latin typeface="Roboto"/>
            </a:endParaRPr>
          </a:p>
          <a:p>
            <a:pPr fontAlgn="base"/>
            <a:r>
              <a:rPr lang="uk-UA" sz="2000" b="1" i="1" dirty="0">
                <a:solidFill>
                  <a:schemeClr val="accent4">
                    <a:lumMod val="50000"/>
                  </a:schemeClr>
                </a:solidFill>
                <a:latin typeface="Roboto"/>
              </a:rPr>
              <a:t>3. Етап перетворювальної діяльності</a:t>
            </a:r>
            <a:r>
              <a:rPr lang="uk-UA" sz="2000" i="1" dirty="0">
                <a:solidFill>
                  <a:schemeClr val="accent4">
                    <a:lumMod val="50000"/>
                  </a:schemeClr>
                </a:solidFill>
                <a:latin typeface="Roboto"/>
              </a:rPr>
              <a:t>.</a:t>
            </a:r>
            <a:r>
              <a:rPr lang="uk-UA" sz="2000" dirty="0">
                <a:solidFill>
                  <a:schemeClr val="accent4">
                    <a:lumMod val="50000"/>
                  </a:schemeClr>
                </a:solidFill>
                <a:latin typeface="Roboto"/>
              </a:rPr>
              <a:t> Інтерактивна вправа — центральна частина заняття. Мета: практичне засвоєння матеріалу. </a:t>
            </a:r>
          </a:p>
          <a:p>
            <a:pPr fontAlgn="base"/>
            <a:r>
              <a:rPr lang="uk-UA" sz="2000" b="1" i="1" dirty="0">
                <a:solidFill>
                  <a:schemeClr val="accent4">
                    <a:lumMod val="50000"/>
                  </a:schemeClr>
                </a:solidFill>
                <a:latin typeface="Roboto"/>
              </a:rPr>
              <a:t>4. Етап </a:t>
            </a:r>
            <a:r>
              <a:rPr lang="uk-UA" sz="2000" b="1" i="1" dirty="0" err="1">
                <a:solidFill>
                  <a:schemeClr val="accent4">
                    <a:lumMod val="50000"/>
                  </a:schemeClr>
                </a:solidFill>
                <a:latin typeface="Roboto"/>
              </a:rPr>
              <a:t>оцінно</a:t>
            </a:r>
            <a:r>
              <a:rPr lang="uk-UA" sz="2000" b="1" i="1" dirty="0">
                <a:solidFill>
                  <a:schemeClr val="accent4">
                    <a:lumMod val="50000"/>
                  </a:schemeClr>
                </a:solidFill>
                <a:latin typeface="Roboto"/>
              </a:rPr>
              <a:t>-контрольної діяльності</a:t>
            </a:r>
            <a:endParaRPr lang="uk-UA" sz="2000" dirty="0">
              <a:solidFill>
                <a:schemeClr val="accent4">
                  <a:lumMod val="50000"/>
                </a:schemeClr>
              </a:solidFill>
              <a:latin typeface="Roboto"/>
            </a:endParaRPr>
          </a:p>
          <a:p>
            <a:pPr fontAlgn="base"/>
            <a:r>
              <a:rPr lang="uk-UA" sz="2000" dirty="0">
                <a:solidFill>
                  <a:schemeClr val="accent4">
                    <a:lumMod val="50000"/>
                  </a:schemeClr>
                </a:solidFill>
                <a:latin typeface="Roboto"/>
              </a:rPr>
              <a:t>Мета: обговорення виконаної роботи з метою усві­домлення дітьми її значення, звернути увагу на те, чи відповідають очікуваним здобуті результати. </a:t>
            </a:r>
            <a:endParaRPr lang="uk-UA" sz="2000" b="0" i="0" dirty="0">
              <a:solidFill>
                <a:schemeClr val="accent4">
                  <a:lumMod val="50000"/>
                </a:schemeClr>
              </a:solidFill>
              <a:effectLst/>
              <a:latin typeface="Roboto"/>
            </a:endParaRPr>
          </a:p>
        </p:txBody>
      </p:sp>
    </p:spTree>
    <p:extLst>
      <p:ext uri="{BB962C8B-B14F-4D97-AF65-F5344CB8AC3E}">
        <p14:creationId xmlns:p14="http://schemas.microsoft.com/office/powerpoint/2010/main" val="353080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424935" cy="1303867"/>
          </a:xfrm>
        </p:spPr>
        <p:txBody>
          <a:bodyPr>
            <a:normAutofit/>
          </a:bodyPr>
          <a:lstStyle/>
          <a:p>
            <a:r>
              <a:rPr lang="uk-UA" b="1" dirty="0">
                <a:solidFill>
                  <a:schemeClr val="accent4">
                    <a:lumMod val="50000"/>
                  </a:schemeClr>
                </a:solidFill>
                <a:latin typeface="Roboto"/>
              </a:rPr>
              <a:t>ПАЛІТРА ВІДКРИТИХ ЗАПИТАНЬ</a:t>
            </a:r>
          </a:p>
        </p:txBody>
      </p:sp>
      <p:sp>
        <p:nvSpPr>
          <p:cNvPr id="3" name="Прямоугольник 2"/>
          <p:cNvSpPr/>
          <p:nvPr/>
        </p:nvSpPr>
        <p:spPr>
          <a:xfrm>
            <a:off x="827584" y="1412776"/>
            <a:ext cx="7560840" cy="4524315"/>
          </a:xfrm>
          <a:prstGeom prst="rect">
            <a:avLst/>
          </a:prstGeom>
        </p:spPr>
        <p:txBody>
          <a:bodyPr wrap="square">
            <a:spAutoFit/>
          </a:bodyPr>
          <a:lstStyle/>
          <a:p>
            <a:r>
              <a:rPr lang="uk-UA" sz="2400" dirty="0">
                <a:solidFill>
                  <a:schemeClr val="accent4">
                    <a:lumMod val="50000"/>
                  </a:schemeClr>
                </a:solidFill>
                <a:latin typeface="Roboto"/>
              </a:rPr>
              <a:t>Чого навчи­лися? Про що нове дізналися?  Де можна застосувати? Які нові слова ти запам’ятав? Яке слово тебе зацікавило? Що хотів би повторити? Яке завдання для тебе виявилося найцікавішим? Які відкриття зробив для себе? Чого нового навчився? Що тебе здивувало? Які нові ігри тобі сподобалися? Пригадай, хто кому до­поміг на занятті? Що запам’яталося найбільше? Які труд­нощі виникали? Що тобі вдалося на занятті? А що не хотілося робити? Чому? Що тобі не вдалося на занятті?  Кого можна похва­лити? Перед ким ти хотів би похвалитися успіхами?</a:t>
            </a:r>
          </a:p>
        </p:txBody>
      </p:sp>
    </p:spTree>
    <p:extLst>
      <p:ext uri="{BB962C8B-B14F-4D97-AF65-F5344CB8AC3E}">
        <p14:creationId xmlns:p14="http://schemas.microsoft.com/office/powerpoint/2010/main" val="1542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29113"/>
            <a:ext cx="6798735" cy="1303867"/>
          </a:xfrm>
        </p:spPr>
        <p:txBody>
          <a:bodyPr>
            <a:noAutofit/>
          </a:bodyPr>
          <a:lstStyle/>
          <a:p>
            <a:r>
              <a:rPr lang="uk-UA" sz="4400" b="1" dirty="0">
                <a:solidFill>
                  <a:schemeClr val="accent4">
                    <a:lumMod val="50000"/>
                  </a:schemeClr>
                </a:solidFill>
                <a:latin typeface="Roboto"/>
              </a:rPr>
              <a:t>МИСТЕЦТВО СТВОРЕННЯ ДИЗАЙНУ</a:t>
            </a:r>
          </a:p>
        </p:txBody>
      </p:sp>
      <p:pic>
        <p:nvPicPr>
          <p:cNvPr id="3074" name="Picture 2" descr="Тренінг «Підготовка кампанії по запуску нового продукту» - B2B 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178" y="1942004"/>
            <a:ext cx="4755625" cy="43227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1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pic>
        <p:nvPicPr>
          <p:cNvPr id="1511" name="Google Shape;1511;p73"/>
          <p:cNvPicPr preferRelativeResize="0"/>
          <p:nvPr/>
        </p:nvPicPr>
        <p:blipFill rotWithShape="1">
          <a:blip r:embed="rId3">
            <a:extLst>
              <a:ext uri="{28A0092B-C50C-407E-A947-70E740481C1C}">
                <a14:useLocalDpi xmlns:a14="http://schemas.microsoft.com/office/drawing/2010/main" val="0"/>
              </a:ext>
            </a:extLst>
          </a:blip>
          <a:srcRect l="24375" t="35513" r="14686" b="24616"/>
          <a:stretch>
            <a:fillRect/>
          </a:stretch>
        </p:blipFill>
        <p:spPr>
          <a:xfrm>
            <a:off x="323528" y="1412776"/>
            <a:ext cx="8568952" cy="3888432"/>
          </a:xfrm>
          <a:prstGeom prst="rect">
            <a:avLst/>
          </a:prstGeom>
          <a:noFill/>
          <a:ln>
            <a:noFill/>
          </a:ln>
        </p:spPr>
      </p:pic>
    </p:spTree>
    <p:extLst>
      <p:ext uri="{BB962C8B-B14F-4D97-AF65-F5344CB8AC3E}">
        <p14:creationId xmlns:p14="http://schemas.microsoft.com/office/powerpoint/2010/main" val="287494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8417" t="11154" r="63271" b="67848"/>
          <a:stretch/>
        </p:blipFill>
        <p:spPr>
          <a:xfrm>
            <a:off x="683568" y="548680"/>
            <a:ext cx="4954149" cy="3096345"/>
          </a:xfrm>
          <a:prstGeom prst="rect">
            <a:avLst/>
          </a:prstGeom>
        </p:spPr>
      </p:pic>
      <p:pic>
        <p:nvPicPr>
          <p:cNvPr id="5" name="Рисунок 4"/>
          <p:cNvPicPr>
            <a:picLocks noChangeAspect="1"/>
          </p:cNvPicPr>
          <p:nvPr/>
        </p:nvPicPr>
        <p:blipFill>
          <a:blip r:embed="rId4"/>
          <a:stretch>
            <a:fillRect/>
          </a:stretch>
        </p:blipFill>
        <p:spPr>
          <a:xfrm>
            <a:off x="3851920" y="3501008"/>
            <a:ext cx="4765182" cy="2687520"/>
          </a:xfrm>
          <a:prstGeom prst="rect">
            <a:avLst/>
          </a:prstGeom>
        </p:spPr>
      </p:pic>
    </p:spTree>
    <p:extLst>
      <p:ext uri="{BB962C8B-B14F-4D97-AF65-F5344CB8AC3E}">
        <p14:creationId xmlns:p14="http://schemas.microsoft.com/office/powerpoint/2010/main" val="40904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798735" cy="1303867"/>
          </a:xfrm>
        </p:spPr>
        <p:txBody>
          <a:bodyPr>
            <a:normAutofit/>
          </a:bodyPr>
          <a:lstStyle/>
          <a:p>
            <a:r>
              <a:rPr lang="uk-UA" sz="4800" b="1" dirty="0">
                <a:solidFill>
                  <a:schemeClr val="accent4">
                    <a:lumMod val="50000"/>
                  </a:schemeClr>
                </a:solidFill>
                <a:latin typeface="Roboto"/>
              </a:rPr>
              <a:t>ЗМІНЮЄМО КУРС</a:t>
            </a:r>
          </a:p>
        </p:txBody>
      </p:sp>
      <p:sp>
        <p:nvSpPr>
          <p:cNvPr id="3" name="Прямоугольник 2"/>
          <p:cNvSpPr/>
          <p:nvPr/>
        </p:nvSpPr>
        <p:spPr>
          <a:xfrm>
            <a:off x="611560" y="1700808"/>
            <a:ext cx="8387474" cy="4524315"/>
          </a:xfrm>
          <a:prstGeom prst="rect">
            <a:avLst/>
          </a:prstGeom>
        </p:spPr>
        <p:txBody>
          <a:bodyPr wrap="square">
            <a:spAutoFit/>
          </a:bodyPr>
          <a:lstStyle/>
          <a:p>
            <a:pPr fontAlgn="base">
              <a:buFont typeface="+mj-lt"/>
              <a:buAutoNum type="arabicPeriod"/>
            </a:pPr>
            <a:r>
              <a:rPr lang="uk-UA" sz="2000" b="1" dirty="0">
                <a:solidFill>
                  <a:schemeClr val="accent4">
                    <a:lumMod val="50000"/>
                  </a:schemeClr>
                </a:solidFill>
                <a:latin typeface="Roboto"/>
              </a:rPr>
              <a:t> </a:t>
            </a:r>
            <a:r>
              <a:rPr lang="uk-UA" sz="3600" b="1" i="1" dirty="0">
                <a:solidFill>
                  <a:schemeClr val="accent4">
                    <a:lumMod val="50000"/>
                  </a:schemeClr>
                </a:solidFill>
                <a:latin typeface="Roboto"/>
              </a:rPr>
              <a:t>ЩО ЗУПИНЯЄ/ГАЛЬМУЄ ПЕДАГОГА У </a:t>
            </a:r>
            <a:r>
              <a:rPr lang="uk-UA" sz="3600" b="1" i="1" dirty="0" err="1">
                <a:solidFill>
                  <a:schemeClr val="accent4">
                    <a:lumMod val="50000"/>
                  </a:schemeClr>
                </a:solidFill>
                <a:latin typeface="Roboto"/>
              </a:rPr>
              <a:t>ВПРОВАДЖЕННі</a:t>
            </a:r>
            <a:r>
              <a:rPr lang="uk-UA" sz="3600" b="1" i="1" dirty="0">
                <a:solidFill>
                  <a:schemeClr val="accent4">
                    <a:lumMod val="50000"/>
                  </a:schemeClr>
                </a:solidFill>
                <a:latin typeface="Roboto"/>
              </a:rPr>
              <a:t> ДІЯЛЬНІСНОГО ПІДХОДУ?</a:t>
            </a:r>
            <a:endParaRPr lang="uk-UA" sz="3600" dirty="0">
              <a:solidFill>
                <a:schemeClr val="accent4">
                  <a:lumMod val="50000"/>
                </a:schemeClr>
              </a:solidFill>
              <a:latin typeface="Roboto"/>
            </a:endParaRPr>
          </a:p>
          <a:p>
            <a:pPr fontAlgn="base"/>
            <a:r>
              <a:rPr lang="uk-UA" sz="3600" b="1" i="1" dirty="0">
                <a:solidFill>
                  <a:schemeClr val="accent4">
                    <a:lumMod val="50000"/>
                  </a:schemeClr>
                </a:solidFill>
                <a:latin typeface="Roboto"/>
              </a:rPr>
              <a:t>2. ЩО У ВАШІЙ РОБОТІ МОЖНА НАЗВАТИ ЛІНКОРОМ?</a:t>
            </a:r>
            <a:endParaRPr lang="uk-UA" sz="3600" dirty="0">
              <a:solidFill>
                <a:schemeClr val="accent4">
                  <a:lumMod val="50000"/>
                </a:schemeClr>
              </a:solidFill>
              <a:latin typeface="Roboto"/>
            </a:endParaRPr>
          </a:p>
          <a:p>
            <a:pPr fontAlgn="base"/>
            <a:r>
              <a:rPr lang="uk-UA" sz="3600" b="1" i="1" dirty="0">
                <a:solidFill>
                  <a:schemeClr val="accent4">
                    <a:lumMod val="50000"/>
                  </a:schemeClr>
                </a:solidFill>
                <a:latin typeface="Roboto"/>
              </a:rPr>
              <a:t>3. ЩО У ВАШІЙ РОБОТІ МОЖНА НАЗВАТИ МАЯКОМ?</a:t>
            </a:r>
            <a:endParaRPr lang="uk-UA" sz="3600" dirty="0">
              <a:solidFill>
                <a:schemeClr val="accent4">
                  <a:lumMod val="50000"/>
                </a:schemeClr>
              </a:solidFill>
              <a:latin typeface="Roboto"/>
            </a:endParaRPr>
          </a:p>
          <a:p>
            <a:pPr fontAlgn="base"/>
            <a:r>
              <a:rPr lang="uk-UA" sz="3600" b="1" i="1" dirty="0">
                <a:solidFill>
                  <a:schemeClr val="accent4">
                    <a:lumMod val="50000"/>
                  </a:schemeClr>
                </a:solidFill>
                <a:latin typeface="Roboto"/>
              </a:rPr>
              <a:t>4. ЯК МОЖНА «РОЗВІЯТИ ТУМАН?</a:t>
            </a:r>
            <a:endParaRPr lang="uk-UA" sz="3600" dirty="0">
              <a:solidFill>
                <a:schemeClr val="accent4">
                  <a:lumMod val="50000"/>
                </a:schemeClr>
              </a:solidFill>
              <a:latin typeface="Roboto"/>
            </a:endParaRPr>
          </a:p>
        </p:txBody>
      </p:sp>
    </p:spTree>
    <p:extLst>
      <p:ext uri="{BB962C8B-B14F-4D97-AF65-F5344CB8AC3E}">
        <p14:creationId xmlns:p14="http://schemas.microsoft.com/office/powerpoint/2010/main" val="329193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5" name="Google Shape;1331;p15"/>
          <p:cNvSpPr/>
          <p:nvPr/>
        </p:nvSpPr>
        <p:spPr>
          <a:xfrm>
            <a:off x="-180528" y="84410"/>
            <a:ext cx="9324528" cy="1977434"/>
          </a:xfrm>
          <a:prstGeom prst="rect">
            <a:avLst/>
          </a:prstGeom>
          <a:noFill/>
          <a:ln>
            <a:noFill/>
          </a:ln>
        </p:spPr>
        <p:txBody>
          <a:bodyPr spcFirstLastPara="1" wrap="square" lIns="68569" tIns="34275" rIns="68569" bIns="34275" anchor="t" anchorCtr="0">
            <a:spAutoFit/>
          </a:bodyPr>
          <a:lstStyle/>
          <a:p>
            <a:pPr lvl="0" algn="ctr">
              <a:buSzPts val="4800"/>
            </a:pPr>
            <a:r>
              <a:rPr lang="uk-UA" sz="28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ДОРОЖНЯ КАРТА </a:t>
            </a:r>
          </a:p>
          <a:p>
            <a:pPr lvl="0" algn="ctr">
              <a:buSzPts val="4800"/>
            </a:pPr>
            <a:r>
              <a:rPr lang="uk-UA" sz="24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щодо імплементації</a:t>
            </a:r>
          </a:p>
          <a:p>
            <a:pPr lvl="0" algn="ctr">
              <a:buSzPts val="4800"/>
            </a:pPr>
            <a:r>
              <a:rPr lang="uk-UA" sz="24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 діяльнісного підходу</a:t>
            </a:r>
          </a:p>
          <a:p>
            <a:pPr lvl="0" algn="ctr">
              <a:buSzPts val="4800"/>
            </a:pPr>
            <a:r>
              <a:rPr lang="uk-UA" sz="24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 як методологічної основи</a:t>
            </a:r>
          </a:p>
          <a:p>
            <a:pPr lvl="0" algn="ctr">
              <a:buSzPts val="4800"/>
            </a:pPr>
            <a:r>
              <a:rPr lang="uk-UA" sz="24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 розвивального навчання </a:t>
            </a:r>
            <a:endParaRPr sz="2400"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endParaRPr>
          </a:p>
        </p:txBody>
      </p:sp>
      <p:pic>
        <p:nvPicPr>
          <p:cNvPr id="5122" name="Picture 2" descr="дорожная карта инфо графика, дорожная карта инфо графика, дорожная карта,  инфо графика PNG и вектор пнг для бесплатной загруз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858" y="2318786"/>
            <a:ext cx="3042761" cy="30427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1008749" y="2050342"/>
            <a:ext cx="429328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chemeClr val="tx2"/>
              </a:buClr>
            </a:pPr>
            <a:r>
              <a:rPr lang="ru-RU" altLang="uk-UA" sz="2100" b="1" dirty="0">
                <a:solidFill>
                  <a:schemeClr val="accent4">
                    <a:lumMod val="50000"/>
                  </a:schemeClr>
                </a:solidFill>
                <a:latin typeface="Roboto"/>
                <a:ea typeface="Calibri" panose="020F0502020204030204" pitchFamily="34" charset="0"/>
                <a:cs typeface="Calibri" panose="020F0502020204030204" pitchFamily="34" charset="0"/>
              </a:rPr>
              <a:t>ЩО ЗРОБЛЕНО?…</a:t>
            </a:r>
          </a:p>
        </p:txBody>
      </p:sp>
      <p:sp>
        <p:nvSpPr>
          <p:cNvPr id="9" name="Rectangle 16"/>
          <p:cNvSpPr>
            <a:spLocks noChangeArrowheads="1"/>
          </p:cNvSpPr>
          <p:nvPr/>
        </p:nvSpPr>
        <p:spPr bwMode="auto">
          <a:xfrm>
            <a:off x="4126987" y="3297833"/>
            <a:ext cx="525658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chemeClr val="tx2"/>
              </a:buClr>
            </a:pPr>
            <a:r>
              <a:rPr lang="uk-UA" altLang="uk-UA" sz="2100" b="1" dirty="0">
                <a:solidFill>
                  <a:schemeClr val="accent4">
                    <a:lumMod val="50000"/>
                  </a:schemeClr>
                </a:solidFill>
                <a:latin typeface="Roboto"/>
                <a:ea typeface="Calibri" panose="020F0502020204030204" pitchFamily="34" charset="0"/>
                <a:cs typeface="Calibri" panose="020F0502020204030204" pitchFamily="34" charset="0"/>
              </a:rPr>
              <a:t>ЩО ПОТРІБНО ЗРОБИТИ?</a:t>
            </a:r>
            <a:endParaRPr lang="ru-RU" altLang="uk-UA" sz="2100" b="1" dirty="0">
              <a:solidFill>
                <a:schemeClr val="accent4">
                  <a:lumMod val="50000"/>
                </a:schemeClr>
              </a:solidFill>
              <a:latin typeface="Roboto"/>
              <a:ea typeface="Calibri" panose="020F0502020204030204" pitchFamily="34" charset="0"/>
              <a:cs typeface="Calibri" panose="020F0502020204030204" pitchFamily="34" charset="0"/>
            </a:endParaRPr>
          </a:p>
        </p:txBody>
      </p:sp>
      <p:sp>
        <p:nvSpPr>
          <p:cNvPr id="11" name="Rectangle 16"/>
          <p:cNvSpPr>
            <a:spLocks noChangeArrowheads="1"/>
          </p:cNvSpPr>
          <p:nvPr/>
        </p:nvSpPr>
        <p:spPr bwMode="auto">
          <a:xfrm>
            <a:off x="1809902" y="4043306"/>
            <a:ext cx="325835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chemeClr val="tx2"/>
              </a:buClr>
            </a:pPr>
            <a:r>
              <a:rPr lang="ru-RU" altLang="uk-UA" sz="2100" b="1" dirty="0">
                <a:solidFill>
                  <a:schemeClr val="accent4">
                    <a:lumMod val="50000"/>
                  </a:schemeClr>
                </a:solidFill>
                <a:latin typeface="Roboto"/>
                <a:ea typeface="Calibri" panose="020F0502020204030204" pitchFamily="34" charset="0"/>
                <a:cs typeface="Calibri" panose="020F0502020204030204" pitchFamily="34" charset="0"/>
              </a:rPr>
              <a:t>ЯКІ РИЗИКИ?</a:t>
            </a:r>
          </a:p>
        </p:txBody>
      </p:sp>
      <p:sp>
        <p:nvSpPr>
          <p:cNvPr id="12" name="Rectangle 16"/>
          <p:cNvSpPr>
            <a:spLocks noChangeArrowheads="1"/>
          </p:cNvSpPr>
          <p:nvPr/>
        </p:nvSpPr>
        <p:spPr bwMode="auto">
          <a:xfrm>
            <a:off x="4933257" y="4841415"/>
            <a:ext cx="432048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chemeClr val="tx2"/>
              </a:buClr>
            </a:pPr>
            <a:r>
              <a:rPr lang="ru-RU" altLang="uk-UA" sz="2100" b="1" dirty="0">
                <a:solidFill>
                  <a:schemeClr val="accent4">
                    <a:lumMod val="50000"/>
                  </a:schemeClr>
                </a:solidFill>
                <a:latin typeface="Roboto"/>
                <a:ea typeface="Calibri" panose="020F0502020204030204" pitchFamily="34" charset="0"/>
                <a:cs typeface="Calibri" panose="020F0502020204030204" pitchFamily="34" charset="0"/>
              </a:rPr>
              <a:t>ЯКИЙ КІНЦЕВИЙ РЕЗУЛЬТАТ?</a:t>
            </a:r>
          </a:p>
        </p:txBody>
      </p:sp>
    </p:spTree>
    <p:extLst>
      <p:ext uri="{BB962C8B-B14F-4D97-AF65-F5344CB8AC3E}">
        <p14:creationId xmlns:p14="http://schemas.microsoft.com/office/powerpoint/2010/main" val="292781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91825" y="260648"/>
            <a:ext cx="8565824" cy="4818276"/>
          </a:xfrm>
          <a:prstGeom prst="rect">
            <a:avLst/>
          </a:prstGeom>
        </p:spPr>
      </p:pic>
      <p:sp>
        <p:nvSpPr>
          <p:cNvPr id="3" name="Google Shape;348;p13"/>
          <p:cNvSpPr/>
          <p:nvPr/>
        </p:nvSpPr>
        <p:spPr>
          <a:xfrm>
            <a:off x="539552" y="5553756"/>
            <a:ext cx="7452320" cy="684773"/>
          </a:xfrm>
          <a:prstGeom prst="rect">
            <a:avLst/>
          </a:prstGeom>
          <a:solidFill>
            <a:schemeClr val="bg1">
              <a:lumMod val="50000"/>
              <a:alpha val="40000"/>
            </a:schemeClr>
          </a:solidFill>
          <a:ln>
            <a:noFill/>
          </a:ln>
        </p:spPr>
        <p:txBody>
          <a:bodyPr spcFirstLastPara="1" wrap="square" lIns="68569" tIns="34275" rIns="68569" bIns="34275" anchor="t" anchorCtr="0">
            <a:spAutoFit/>
          </a:bodyPr>
          <a:lstStyle/>
          <a:p>
            <a:pPr marL="537210">
              <a:buClr>
                <a:schemeClr val="dk1"/>
              </a:buClr>
              <a:buSzPts val="3600"/>
            </a:pPr>
            <a:r>
              <a:rPr lang="ru-RU" sz="4000" b="1" dirty="0" err="1">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Ресурсна</a:t>
            </a:r>
            <a:r>
              <a:rPr lang="ru-RU" sz="4000" b="1"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 </a:t>
            </a:r>
            <a:r>
              <a:rPr lang="ru-RU" sz="4000" b="1" dirty="0" err="1">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rPr>
              <a:t>скринька</a:t>
            </a:r>
            <a:endParaRPr lang="en-US" sz="4000" b="1" dirty="0">
              <a:solidFill>
                <a:schemeClr val="accent4">
                  <a:lumMod val="50000"/>
                </a:schemeClr>
              </a:solidFill>
              <a:latin typeface="Arial Black" panose="020B0A04020102020204"/>
              <a:ea typeface="Arial Black" panose="020B0A04020102020204"/>
              <a:cs typeface="Arial Black" panose="020B0A04020102020204"/>
              <a:sym typeface="Arial Black" panose="020B0A04020102020204"/>
            </a:endParaRPr>
          </a:p>
        </p:txBody>
      </p:sp>
      <p:pic>
        <p:nvPicPr>
          <p:cNvPr id="8" name="Google Shape;258;p234"/>
          <p:cNvPicPr preferRelativeResize="0"/>
          <p:nvPr/>
        </p:nvPicPr>
        <p:blipFill rotWithShape="1">
          <a:blip r:embed="rId4">
            <a:extLst>
              <a:ext uri="{28A0092B-C50C-407E-A947-70E740481C1C}">
                <a14:useLocalDpi xmlns:a14="http://schemas.microsoft.com/office/drawing/2010/main" val="0"/>
              </a:ext>
            </a:extLst>
          </a:blip>
          <a:srcRect/>
          <a:stretch>
            <a:fillRect/>
          </a:stretch>
        </p:blipFill>
        <p:spPr>
          <a:xfrm>
            <a:off x="286351" y="1077867"/>
            <a:ext cx="1212511" cy="104608"/>
          </a:xfrm>
          <a:prstGeom prst="rect">
            <a:avLst/>
          </a:prstGeom>
          <a:noFill/>
          <a:ln>
            <a:noFill/>
          </a:ln>
        </p:spPr>
      </p:pic>
    </p:spTree>
    <p:extLst>
      <p:ext uri="{BB962C8B-B14F-4D97-AF65-F5344CB8AC3E}">
        <p14:creationId xmlns:p14="http://schemas.microsoft.com/office/powerpoint/2010/main" val="97206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5617" y="658394"/>
            <a:ext cx="7200799" cy="4895512"/>
          </a:xfrm>
          <a:prstGeom prst="rect">
            <a:avLst/>
          </a:prstGeom>
        </p:spPr>
      </p:pic>
      <p:pic>
        <p:nvPicPr>
          <p:cNvPr id="3" name="Рисунок 2"/>
          <p:cNvPicPr>
            <a:picLocks noChangeAspect="1"/>
          </p:cNvPicPr>
          <p:nvPr/>
        </p:nvPicPr>
        <p:blipFill>
          <a:blip r:embed="rId3"/>
          <a:stretch>
            <a:fillRect/>
          </a:stretch>
        </p:blipFill>
        <p:spPr>
          <a:xfrm>
            <a:off x="5215926" y="548680"/>
            <a:ext cx="3501598" cy="755946"/>
          </a:xfrm>
          <a:prstGeom prst="rect">
            <a:avLst/>
          </a:prstGeom>
        </p:spPr>
      </p:pic>
      <p:pic>
        <p:nvPicPr>
          <p:cNvPr id="5" name="Рисунок 4"/>
          <p:cNvPicPr>
            <a:picLocks noChangeAspect="1"/>
          </p:cNvPicPr>
          <p:nvPr/>
        </p:nvPicPr>
        <p:blipFill>
          <a:blip r:embed="rId4"/>
          <a:stretch>
            <a:fillRect/>
          </a:stretch>
        </p:blipFill>
        <p:spPr>
          <a:xfrm>
            <a:off x="3707904" y="3106150"/>
            <a:ext cx="2256482" cy="2256482"/>
          </a:xfrm>
          <a:prstGeom prst="rect">
            <a:avLst/>
          </a:prstGeom>
        </p:spPr>
      </p:pic>
    </p:spTree>
    <p:extLst>
      <p:ext uri="{BB962C8B-B14F-4D97-AF65-F5344CB8AC3E}">
        <p14:creationId xmlns:p14="http://schemas.microsoft.com/office/powerpoint/2010/main" val="88116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8"/>
            <a:ext cx="7920880" cy="5078313"/>
          </a:xfrm>
          <a:prstGeom prst="rect">
            <a:avLst/>
          </a:prstGeom>
        </p:spPr>
        <p:txBody>
          <a:bodyPr wrap="square">
            <a:spAutoFit/>
          </a:bodyPr>
          <a:lstStyle/>
          <a:p>
            <a:pPr algn="just"/>
            <a:r>
              <a:rPr lang="ru-RU" sz="3600" b="1" dirty="0">
                <a:solidFill>
                  <a:schemeClr val="accent5">
                    <a:lumMod val="50000"/>
                  </a:schemeClr>
                </a:solidFill>
                <a:latin typeface="Roboto"/>
                <a:cs typeface="Arial" panose="020B0604020202020204" pitchFamily="34" charset="0"/>
              </a:rPr>
              <a:t>ДІЯЛЬНІСНИЙ ПІДХІД — </a:t>
            </a:r>
            <a:r>
              <a:rPr lang="uk-UA" sz="2400" b="1" dirty="0">
                <a:solidFill>
                  <a:schemeClr val="accent5">
                    <a:lumMod val="50000"/>
                  </a:schemeClr>
                </a:solidFill>
                <a:latin typeface="Roboto"/>
                <a:cs typeface="Arial" panose="020B0604020202020204" pitchFamily="34" charset="0"/>
              </a:rPr>
              <a:t>це </a:t>
            </a:r>
            <a:r>
              <a:rPr lang="ru-RU" sz="2400" b="1" dirty="0" err="1">
                <a:solidFill>
                  <a:schemeClr val="accent5">
                    <a:lumMod val="50000"/>
                  </a:schemeClr>
                </a:solidFill>
                <a:latin typeface="Roboto"/>
              </a:rPr>
              <a:t>спрямованість</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освітнього</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процесу</a:t>
            </a:r>
            <a:r>
              <a:rPr lang="ru-RU" sz="2400" b="1" dirty="0">
                <a:solidFill>
                  <a:schemeClr val="accent5">
                    <a:lumMod val="50000"/>
                  </a:schemeClr>
                </a:solidFill>
                <a:latin typeface="Roboto"/>
              </a:rPr>
              <a:t> на </a:t>
            </a:r>
            <a:r>
              <a:rPr lang="ru-RU" sz="2400" b="1" dirty="0" err="1">
                <a:solidFill>
                  <a:schemeClr val="accent5">
                    <a:lumMod val="50000"/>
                  </a:schemeClr>
                </a:solidFill>
                <a:latin typeface="Roboto"/>
              </a:rPr>
              <a:t>розвиток</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ключових</a:t>
            </a:r>
            <a:r>
              <a:rPr lang="ru-RU" sz="2400" b="1" dirty="0">
                <a:solidFill>
                  <a:schemeClr val="accent5">
                    <a:lumMod val="50000"/>
                  </a:schemeClr>
                </a:solidFill>
                <a:latin typeface="Roboto"/>
              </a:rPr>
              <a:t> компетентностей і </a:t>
            </a:r>
            <a:r>
              <a:rPr lang="ru-RU" sz="2400" b="1" dirty="0" err="1">
                <a:solidFill>
                  <a:schemeClr val="accent5">
                    <a:lumMod val="50000"/>
                  </a:schemeClr>
                </a:solidFill>
                <a:latin typeface="Roboto"/>
              </a:rPr>
              <a:t>наскрізних</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умінь</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особистості</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застосування</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теоретичний</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знань</a:t>
            </a:r>
            <a:r>
              <a:rPr lang="ru-RU" sz="2400" b="1" dirty="0">
                <a:solidFill>
                  <a:schemeClr val="accent5">
                    <a:lumMod val="50000"/>
                  </a:schemeClr>
                </a:solidFill>
                <a:latin typeface="Roboto"/>
              </a:rPr>
              <a:t> на </a:t>
            </a:r>
            <a:r>
              <a:rPr lang="ru-RU" sz="2400" b="1" dirty="0" err="1">
                <a:solidFill>
                  <a:schemeClr val="accent5">
                    <a:lumMod val="50000"/>
                  </a:schemeClr>
                </a:solidFill>
                <a:latin typeface="Roboto"/>
              </a:rPr>
              <a:t>практиці</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формування</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здібностей</a:t>
            </a:r>
            <a:r>
              <a:rPr lang="ru-RU" sz="2400" b="1" dirty="0">
                <a:solidFill>
                  <a:schemeClr val="accent5">
                    <a:lumMod val="50000"/>
                  </a:schemeClr>
                </a:solidFill>
                <a:latin typeface="Roboto"/>
              </a:rPr>
              <a:t> до </a:t>
            </a:r>
            <a:r>
              <a:rPr lang="ru-RU" sz="2400" b="1" dirty="0" err="1">
                <a:solidFill>
                  <a:schemeClr val="accent5">
                    <a:lumMod val="50000"/>
                  </a:schemeClr>
                </a:solidFill>
                <a:latin typeface="Roboto"/>
              </a:rPr>
              <a:t>самоосвіти</a:t>
            </a:r>
            <a:r>
              <a:rPr lang="ru-RU" sz="2400" b="1" dirty="0">
                <a:solidFill>
                  <a:schemeClr val="accent5">
                    <a:lumMod val="50000"/>
                  </a:schemeClr>
                </a:solidFill>
                <a:latin typeface="Roboto"/>
              </a:rPr>
              <a:t> і </a:t>
            </a:r>
            <a:r>
              <a:rPr lang="ru-RU" sz="2400" b="1" dirty="0" err="1">
                <a:solidFill>
                  <a:schemeClr val="accent5">
                    <a:lumMod val="50000"/>
                  </a:schemeClr>
                </a:solidFill>
                <a:latin typeface="Roboto"/>
              </a:rPr>
              <a:t>командної</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роботи</a:t>
            </a:r>
            <a:r>
              <a:rPr lang="ru-RU" sz="2400" b="1" dirty="0">
                <a:solidFill>
                  <a:schemeClr val="accent5">
                    <a:lumMod val="50000"/>
                  </a:schemeClr>
                </a:solidFill>
                <a:latin typeface="Roboto"/>
              </a:rPr>
              <a:t>, на </a:t>
            </a:r>
            <a:r>
              <a:rPr lang="ru-RU" sz="2400" b="1" dirty="0" err="1">
                <a:solidFill>
                  <a:schemeClr val="accent5">
                    <a:lumMod val="50000"/>
                  </a:schemeClr>
                </a:solidFill>
                <a:latin typeface="Roboto"/>
              </a:rPr>
              <a:t>успішну</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інтеграцію</a:t>
            </a:r>
            <a:r>
              <a:rPr lang="ru-RU" sz="2400" b="1" dirty="0">
                <a:solidFill>
                  <a:schemeClr val="accent5">
                    <a:lumMod val="50000"/>
                  </a:schemeClr>
                </a:solidFill>
                <a:latin typeface="Roboto"/>
              </a:rPr>
              <a:t> в </a:t>
            </a:r>
            <a:r>
              <a:rPr lang="ru-RU" sz="2400" b="1" dirty="0" err="1">
                <a:solidFill>
                  <a:schemeClr val="accent5">
                    <a:lumMod val="50000"/>
                  </a:schemeClr>
                </a:solidFill>
                <a:latin typeface="Roboto"/>
              </a:rPr>
              <a:t>соціумі</a:t>
            </a:r>
            <a:r>
              <a:rPr lang="ru-RU" sz="2400" b="1" dirty="0">
                <a:solidFill>
                  <a:schemeClr val="accent5">
                    <a:lumMod val="50000"/>
                  </a:schemeClr>
                </a:solidFill>
                <a:latin typeface="Roboto"/>
              </a:rPr>
              <a:t> і </a:t>
            </a:r>
            <a:r>
              <a:rPr lang="ru-RU" sz="2400" b="1" dirty="0" err="1">
                <a:solidFill>
                  <a:schemeClr val="accent5">
                    <a:lumMod val="50000"/>
                  </a:schemeClr>
                </a:solidFill>
                <a:latin typeface="Roboto"/>
              </a:rPr>
              <a:t>професійну</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rPr>
              <a:t>самореалізацію</a:t>
            </a:r>
            <a:r>
              <a:rPr lang="ru-RU" sz="2400" b="1" dirty="0">
                <a:solidFill>
                  <a:schemeClr val="accent5">
                    <a:lumMod val="50000"/>
                  </a:schemeClr>
                </a:solidFill>
                <a:latin typeface="Roboto"/>
              </a:rPr>
              <a:t>. </a:t>
            </a:r>
            <a:r>
              <a:rPr lang="ru-RU" sz="2400" b="1" dirty="0" err="1">
                <a:solidFill>
                  <a:schemeClr val="accent5">
                    <a:lumMod val="50000"/>
                  </a:schemeClr>
                </a:solidFill>
                <a:latin typeface="Roboto"/>
                <a:cs typeface="Arial" panose="020B0604020202020204" pitchFamily="34" charset="0"/>
              </a:rPr>
              <a:t>це</a:t>
            </a:r>
            <a:r>
              <a:rPr lang="ru-RU" sz="2400" b="1" dirty="0">
                <a:solidFill>
                  <a:schemeClr val="accent5">
                    <a:lumMod val="50000"/>
                  </a:schemeClr>
                </a:solidFill>
                <a:latin typeface="Roboto"/>
                <a:cs typeface="Arial" panose="020B0604020202020204" pitchFamily="34" charset="0"/>
              </a:rPr>
              <a:t> метод </a:t>
            </a:r>
            <a:r>
              <a:rPr lang="ru-RU" sz="2400" b="1" dirty="0" err="1">
                <a:solidFill>
                  <a:schemeClr val="accent5">
                    <a:lumMod val="50000"/>
                  </a:schemeClr>
                </a:solidFill>
                <a:latin typeface="Roboto"/>
                <a:cs typeface="Arial" panose="020B0604020202020204" pitchFamily="34" charset="0"/>
              </a:rPr>
              <a:t>навчання</a:t>
            </a:r>
            <a:r>
              <a:rPr lang="ru-RU" sz="2400" b="1" dirty="0">
                <a:solidFill>
                  <a:schemeClr val="accent5">
                    <a:lumMod val="50000"/>
                  </a:schemeClr>
                </a:solidFill>
                <a:latin typeface="Roboto"/>
                <a:cs typeface="Arial" panose="020B0604020202020204" pitchFamily="34" charset="0"/>
              </a:rPr>
              <a:t>, коли </a:t>
            </a:r>
            <a:r>
              <a:rPr lang="ru-RU" sz="2400" b="1" dirty="0" err="1">
                <a:solidFill>
                  <a:schemeClr val="accent5">
                    <a:lumMod val="50000"/>
                  </a:schemeClr>
                </a:solidFill>
                <a:latin typeface="Roboto"/>
                <a:cs typeface="Arial" panose="020B0604020202020204" pitchFamily="34" charset="0"/>
              </a:rPr>
              <a:t>дитина</a:t>
            </a:r>
            <a:r>
              <a:rPr lang="ru-RU" sz="2400" b="1" dirty="0">
                <a:solidFill>
                  <a:schemeClr val="accent5">
                    <a:lumMod val="50000"/>
                  </a:schemeClr>
                </a:solidFill>
                <a:latin typeface="Roboto"/>
                <a:cs typeface="Arial" panose="020B0604020202020204" pitchFamily="34" charset="0"/>
              </a:rPr>
              <a:t> не </a:t>
            </a:r>
            <a:r>
              <a:rPr lang="ru-RU" sz="2400" b="1" dirty="0" err="1">
                <a:solidFill>
                  <a:schemeClr val="accent5">
                    <a:lumMod val="50000"/>
                  </a:schemeClr>
                </a:solidFill>
                <a:latin typeface="Roboto"/>
                <a:cs typeface="Arial" panose="020B0604020202020204" pitchFamily="34" charset="0"/>
              </a:rPr>
              <a:t>отримує</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знання</a:t>
            </a:r>
            <a:r>
              <a:rPr lang="ru-RU" sz="2400" b="1" dirty="0">
                <a:solidFill>
                  <a:schemeClr val="accent5">
                    <a:lumMod val="50000"/>
                  </a:schemeClr>
                </a:solidFill>
                <a:latin typeface="Roboto"/>
                <a:cs typeface="Arial" panose="020B0604020202020204" pitchFamily="34" charset="0"/>
              </a:rPr>
              <a:t> в готовому </a:t>
            </a:r>
            <a:r>
              <a:rPr lang="ru-RU" sz="2400" b="1" dirty="0" err="1">
                <a:solidFill>
                  <a:schemeClr val="accent5">
                    <a:lumMod val="50000"/>
                  </a:schemeClr>
                </a:solidFill>
                <a:latin typeface="Roboto"/>
                <a:cs typeface="Arial" panose="020B0604020202020204" pitchFamily="34" charset="0"/>
              </a:rPr>
              <a:t>вигляді</a:t>
            </a:r>
            <a:r>
              <a:rPr lang="ru-RU" sz="2400" b="1" dirty="0">
                <a:solidFill>
                  <a:schemeClr val="accent5">
                    <a:lumMod val="50000"/>
                  </a:schemeClr>
                </a:solidFill>
                <a:latin typeface="Roboto"/>
                <a:cs typeface="Arial" panose="020B0604020202020204" pitchFamily="34" charset="0"/>
              </a:rPr>
              <a:t>, а </a:t>
            </a:r>
            <a:r>
              <a:rPr lang="ru-RU" sz="2400" b="1" dirty="0" err="1">
                <a:solidFill>
                  <a:schemeClr val="accent5">
                    <a:lumMod val="50000"/>
                  </a:schemeClr>
                </a:solidFill>
                <a:latin typeface="Roboto"/>
                <a:cs typeface="Arial" panose="020B0604020202020204" pitchFamily="34" charset="0"/>
              </a:rPr>
              <a:t>здобуває</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їх</a:t>
            </a:r>
            <a:r>
              <a:rPr lang="ru-RU" sz="2400" b="1" dirty="0">
                <a:solidFill>
                  <a:schemeClr val="accent5">
                    <a:lumMod val="50000"/>
                  </a:schemeClr>
                </a:solidFill>
                <a:latin typeface="Roboto"/>
                <a:cs typeface="Arial" panose="020B0604020202020204" pitchFamily="34" charset="0"/>
              </a:rPr>
              <a:t> сама в </a:t>
            </a:r>
            <a:r>
              <a:rPr lang="ru-RU" sz="2400" b="1" dirty="0" err="1">
                <a:solidFill>
                  <a:schemeClr val="accent5">
                    <a:lumMod val="50000"/>
                  </a:schemeClr>
                </a:solidFill>
                <a:latin typeface="Roboto"/>
                <a:cs typeface="Arial" panose="020B0604020202020204" pitchFamily="34" charset="0"/>
              </a:rPr>
              <a:t>процесі</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власної</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навчально-пізнавальної</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діяльності</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Це</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методологічна</a:t>
            </a:r>
            <a:r>
              <a:rPr lang="ru-RU" sz="2400" b="1" dirty="0">
                <a:solidFill>
                  <a:schemeClr val="accent5">
                    <a:lumMod val="50000"/>
                  </a:schemeClr>
                </a:solidFill>
                <a:latin typeface="Roboto"/>
                <a:cs typeface="Arial" panose="020B0604020202020204" pitchFamily="34" charset="0"/>
              </a:rPr>
              <a:t> основа, на </a:t>
            </a:r>
            <a:r>
              <a:rPr lang="ru-RU" sz="2400" b="1" dirty="0" err="1">
                <a:solidFill>
                  <a:schemeClr val="accent5">
                    <a:lumMod val="50000"/>
                  </a:schemeClr>
                </a:solidFill>
                <a:latin typeface="Roboto"/>
                <a:cs typeface="Arial" panose="020B0604020202020204" pitchFamily="34" charset="0"/>
              </a:rPr>
              <a:t>якій</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будується</a:t>
            </a:r>
            <a:r>
              <a:rPr lang="ru-RU" sz="2400" b="1" dirty="0">
                <a:solidFill>
                  <a:schemeClr val="accent5">
                    <a:lumMod val="50000"/>
                  </a:schemeClr>
                </a:solidFill>
                <a:latin typeface="Roboto"/>
                <a:cs typeface="Arial" panose="020B0604020202020204" pitchFamily="34" charset="0"/>
              </a:rPr>
              <a:t> система </a:t>
            </a:r>
            <a:r>
              <a:rPr lang="ru-RU" sz="2400" b="1" dirty="0" err="1">
                <a:solidFill>
                  <a:schemeClr val="accent5">
                    <a:lumMod val="50000"/>
                  </a:schemeClr>
                </a:solidFill>
                <a:latin typeface="Roboto"/>
                <a:cs typeface="Arial" panose="020B0604020202020204" pitchFamily="34" charset="0"/>
              </a:rPr>
              <a:t>розвиваючого</a:t>
            </a:r>
            <a:r>
              <a:rPr lang="ru-RU" sz="2400" b="1" dirty="0">
                <a:solidFill>
                  <a:schemeClr val="accent5">
                    <a:lumMod val="50000"/>
                  </a:schemeClr>
                </a:solidFill>
                <a:latin typeface="Roboto"/>
                <a:cs typeface="Arial" panose="020B0604020202020204" pitchFamily="34" charset="0"/>
              </a:rPr>
              <a:t> </a:t>
            </a:r>
            <a:r>
              <a:rPr lang="ru-RU" sz="2400" b="1" dirty="0" err="1">
                <a:solidFill>
                  <a:schemeClr val="accent5">
                    <a:lumMod val="50000"/>
                  </a:schemeClr>
                </a:solidFill>
                <a:latin typeface="Roboto"/>
                <a:cs typeface="Arial" panose="020B0604020202020204" pitchFamily="34" charset="0"/>
              </a:rPr>
              <a:t>навчання</a:t>
            </a:r>
            <a:endParaRPr lang="ru-RU" sz="2400" b="1" dirty="0">
              <a:solidFill>
                <a:schemeClr val="accent5">
                  <a:lumMod val="50000"/>
                </a:schemeClr>
              </a:solidFill>
              <a:latin typeface="Roboto"/>
              <a:cs typeface="Arial" panose="020B0604020202020204" pitchFamily="34" charset="0"/>
            </a:endParaRPr>
          </a:p>
          <a:p>
            <a:endParaRPr lang="ru-RU" sz="2400" dirty="0"/>
          </a:p>
        </p:txBody>
      </p:sp>
    </p:spTree>
    <p:extLst>
      <p:ext uri="{BB962C8B-B14F-4D97-AF65-F5344CB8AC3E}">
        <p14:creationId xmlns:p14="http://schemas.microsoft.com/office/powerpoint/2010/main" val="31703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06;p11" descr="Table&#10;&#10;Description automatically generated"/>
          <p:cNvPicPr preferRelativeResize="0"/>
          <p:nvPr/>
        </p:nvPicPr>
        <p:blipFill rotWithShape="1">
          <a:blip r:embed="rId3">
            <a:alphaModFix/>
          </a:blip>
          <a:srcRect l="5306" t="33484" r="7994" b="34964"/>
          <a:stretch/>
        </p:blipFill>
        <p:spPr>
          <a:xfrm>
            <a:off x="755577" y="1340768"/>
            <a:ext cx="7416824" cy="4967836"/>
          </a:xfrm>
          <a:prstGeom prst="rect">
            <a:avLst/>
          </a:prstGeom>
          <a:noFill/>
          <a:ln>
            <a:noFill/>
          </a:ln>
        </p:spPr>
      </p:pic>
      <p:sp>
        <p:nvSpPr>
          <p:cNvPr id="4" name="Google Shape;507;p11"/>
          <p:cNvSpPr txBox="1"/>
          <p:nvPr/>
        </p:nvSpPr>
        <p:spPr>
          <a:xfrm>
            <a:off x="-810633" y="727197"/>
            <a:ext cx="9647205"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ru-RU" sz="3200" b="0" i="0" u="none" strike="noStrike" cap="none" dirty="0" err="1">
                <a:solidFill>
                  <a:srgbClr val="292929"/>
                </a:solidFill>
                <a:latin typeface="Arial Black"/>
                <a:ea typeface="Arial Black"/>
                <a:cs typeface="Arial Black"/>
                <a:sym typeface="Arial Black"/>
              </a:rPr>
              <a:t>Уміння</a:t>
            </a:r>
            <a:r>
              <a:rPr lang="ru-RU" sz="3200" b="0" i="0" u="none" strike="noStrike" cap="none" dirty="0">
                <a:solidFill>
                  <a:srgbClr val="292929"/>
                </a:solidFill>
                <a:latin typeface="Arial Black"/>
                <a:ea typeface="Arial Black"/>
                <a:cs typeface="Arial Black"/>
                <a:sym typeface="Arial Black"/>
              </a:rPr>
              <a:t> у </a:t>
            </a:r>
            <a:r>
              <a:rPr lang="ru-RU" sz="3200" b="0" i="0" u="none" strike="noStrike" cap="none" dirty="0" err="1">
                <a:solidFill>
                  <a:srgbClr val="292929"/>
                </a:solidFill>
                <a:latin typeface="Arial Black"/>
                <a:ea typeface="Arial Black"/>
                <a:cs typeface="Arial Black"/>
                <a:sym typeface="Arial Black"/>
              </a:rPr>
              <a:t>розрізі</a:t>
            </a:r>
            <a:r>
              <a:rPr lang="ru-RU" sz="3200" b="0" i="0" u="none" strike="noStrike" cap="none" dirty="0">
                <a:solidFill>
                  <a:srgbClr val="292929"/>
                </a:solidFill>
                <a:latin typeface="Arial Black"/>
                <a:ea typeface="Arial Black"/>
                <a:cs typeface="Arial Black"/>
                <a:sym typeface="Arial Black"/>
              </a:rPr>
              <a:t> 2025 </a:t>
            </a:r>
            <a:endParaRPr sz="3200" b="0" i="0" u="none" strike="noStrike" cap="none" dirty="0">
              <a:solidFill>
                <a:srgbClr val="292929"/>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dirty="0">
                <a:solidFill>
                  <a:srgbClr val="292929"/>
                </a:solidFill>
                <a:latin typeface="Arial Black"/>
                <a:ea typeface="Arial Black"/>
                <a:cs typeface="Arial Black"/>
                <a:sym typeface="Arial Black"/>
              </a:rPr>
              <a:t>(</a:t>
            </a:r>
            <a:r>
              <a:rPr lang="ru-RU" sz="2000" b="1" i="0" u="none" strike="noStrike" cap="none" dirty="0" err="1">
                <a:solidFill>
                  <a:srgbClr val="292929"/>
                </a:solidFill>
                <a:latin typeface="Arial Black"/>
                <a:ea typeface="Arial Black"/>
                <a:cs typeface="Arial Black"/>
                <a:sym typeface="Arial Black"/>
              </a:rPr>
              <a:t>Всесвітній</a:t>
            </a:r>
            <a:r>
              <a:rPr lang="ru-RU" sz="2000" b="1" i="0" u="none" strike="noStrike" cap="none" dirty="0">
                <a:solidFill>
                  <a:srgbClr val="292929"/>
                </a:solidFill>
                <a:latin typeface="Arial Black"/>
                <a:ea typeface="Arial Black"/>
                <a:cs typeface="Arial Black"/>
                <a:sym typeface="Arial Black"/>
              </a:rPr>
              <a:t> </a:t>
            </a:r>
            <a:r>
              <a:rPr lang="ru-RU" sz="2000" b="1" i="0" u="none" strike="noStrike" cap="none" dirty="0" err="1">
                <a:solidFill>
                  <a:srgbClr val="292929"/>
                </a:solidFill>
                <a:latin typeface="Arial Black"/>
                <a:ea typeface="Arial Black"/>
                <a:cs typeface="Arial Black"/>
                <a:sym typeface="Arial Black"/>
              </a:rPr>
              <a:t>економічний</a:t>
            </a:r>
            <a:r>
              <a:rPr lang="ru-RU" sz="2000" b="1" i="0" u="none" strike="noStrike" cap="none" dirty="0">
                <a:solidFill>
                  <a:srgbClr val="292929"/>
                </a:solidFill>
                <a:latin typeface="Arial Black"/>
                <a:ea typeface="Arial Black"/>
                <a:cs typeface="Arial Black"/>
                <a:sym typeface="Arial Black"/>
              </a:rPr>
              <a:t> форум) </a:t>
            </a:r>
            <a:endParaRPr sz="2000" b="1" i="0" u="none" strike="noStrike" cap="none" dirty="0">
              <a:solidFill>
                <a:srgbClr val="292929"/>
              </a:solidFill>
              <a:latin typeface="Arial Black"/>
              <a:ea typeface="Arial Black"/>
              <a:cs typeface="Arial Black"/>
              <a:sym typeface="Arial Black"/>
            </a:endParaRPr>
          </a:p>
        </p:txBody>
      </p:sp>
    </p:spTree>
    <p:extLst>
      <p:ext uri="{BB962C8B-B14F-4D97-AF65-F5344CB8AC3E}">
        <p14:creationId xmlns:p14="http://schemas.microsoft.com/office/powerpoint/2010/main" val="71326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B6F7F8-AC69-4E43-A31D-BCE915C0412C}"/>
              </a:ext>
            </a:extLst>
          </p:cNvPr>
          <p:cNvSpPr>
            <a:spLocks noGrp="1"/>
          </p:cNvSpPr>
          <p:nvPr>
            <p:ph type="title" idx="4294967295"/>
          </p:nvPr>
        </p:nvSpPr>
        <p:spPr>
          <a:xfrm>
            <a:off x="1043608" y="764704"/>
            <a:ext cx="6840760" cy="784820"/>
          </a:xfrm>
        </p:spPr>
        <p:txBody>
          <a:bodyPr/>
          <a:lstStyle/>
          <a:p>
            <a:r>
              <a:rPr lang="ru-RU" b="1" dirty="0" err="1">
                <a:solidFill>
                  <a:schemeClr val="accent5">
                    <a:lumMod val="50000"/>
                  </a:schemeClr>
                </a:solidFill>
                <a:latin typeface="Roboto"/>
              </a:rPr>
              <a:t>Актуальність</a:t>
            </a:r>
            <a:r>
              <a:rPr lang="ru-RU" b="1" dirty="0">
                <a:solidFill>
                  <a:schemeClr val="accent5">
                    <a:lumMod val="50000"/>
                  </a:schemeClr>
                </a:solidFill>
                <a:latin typeface="Roboto"/>
              </a:rPr>
              <a:t> теми</a:t>
            </a:r>
            <a:endParaRPr lang="uk-UA" b="1" dirty="0">
              <a:solidFill>
                <a:schemeClr val="accent5">
                  <a:lumMod val="50000"/>
                </a:schemeClr>
              </a:solidFill>
            </a:endParaRPr>
          </a:p>
        </p:txBody>
      </p:sp>
      <p:sp>
        <p:nvSpPr>
          <p:cNvPr id="3" name="Прямоугольник 2"/>
          <p:cNvSpPr/>
          <p:nvPr/>
        </p:nvSpPr>
        <p:spPr>
          <a:xfrm>
            <a:off x="683568" y="1549524"/>
            <a:ext cx="7848872" cy="4832092"/>
          </a:xfrm>
          <a:prstGeom prst="rect">
            <a:avLst/>
          </a:prstGeom>
        </p:spPr>
        <p:txBody>
          <a:bodyPr wrap="square">
            <a:spAutoFit/>
          </a:bodyPr>
          <a:lstStyle/>
          <a:p>
            <a:r>
              <a:rPr lang="ru-RU" sz="2800" b="1" dirty="0">
                <a:solidFill>
                  <a:schemeClr val="accent5">
                    <a:lumMod val="50000"/>
                  </a:schemeClr>
                </a:solidFill>
                <a:latin typeface="Roboto"/>
              </a:rPr>
              <a:t>«</a:t>
            </a:r>
            <a:r>
              <a:rPr lang="ru-RU" sz="2800" b="1" dirty="0" err="1">
                <a:solidFill>
                  <a:schemeClr val="accent5">
                    <a:lumMod val="50000"/>
                  </a:schemeClr>
                </a:solidFill>
                <a:latin typeface="Roboto"/>
              </a:rPr>
              <a:t>Єдиний</a:t>
            </a:r>
            <a:r>
              <a:rPr lang="ru-RU" sz="2800" b="1" dirty="0">
                <a:solidFill>
                  <a:schemeClr val="accent5">
                    <a:lumMod val="50000"/>
                  </a:schemeClr>
                </a:solidFill>
                <a:latin typeface="Roboto"/>
              </a:rPr>
              <a:t> шлях, </a:t>
            </a:r>
            <a:r>
              <a:rPr lang="ru-RU" sz="2800" b="1" dirty="0" err="1">
                <a:solidFill>
                  <a:schemeClr val="accent5">
                    <a:lumMod val="50000"/>
                  </a:schemeClr>
                </a:solidFill>
                <a:latin typeface="Roboto"/>
              </a:rPr>
              <a:t>що</a:t>
            </a:r>
            <a:r>
              <a:rPr lang="ru-RU" sz="2800" b="1" dirty="0">
                <a:solidFill>
                  <a:schemeClr val="accent5">
                    <a:lumMod val="50000"/>
                  </a:schemeClr>
                </a:solidFill>
                <a:latin typeface="Roboto"/>
              </a:rPr>
              <a:t> </a:t>
            </a:r>
            <a:r>
              <a:rPr lang="ru-RU" sz="2800" b="1" dirty="0" err="1">
                <a:solidFill>
                  <a:schemeClr val="accent5">
                    <a:lumMod val="50000"/>
                  </a:schemeClr>
                </a:solidFill>
                <a:latin typeface="Roboto"/>
              </a:rPr>
              <a:t>веде</a:t>
            </a:r>
            <a:r>
              <a:rPr lang="ru-RU" sz="2800" b="1" dirty="0">
                <a:solidFill>
                  <a:schemeClr val="accent5">
                    <a:lumMod val="50000"/>
                  </a:schemeClr>
                </a:solidFill>
                <a:latin typeface="Roboto"/>
              </a:rPr>
              <a:t> до </a:t>
            </a:r>
            <a:r>
              <a:rPr lang="ru-RU" sz="2800" b="1" dirty="0" err="1">
                <a:solidFill>
                  <a:schemeClr val="accent5">
                    <a:lumMod val="50000"/>
                  </a:schemeClr>
                </a:solidFill>
                <a:latin typeface="Roboto"/>
              </a:rPr>
              <a:t>знань</a:t>
            </a:r>
            <a:r>
              <a:rPr lang="ru-RU" sz="2800" b="1" dirty="0">
                <a:solidFill>
                  <a:schemeClr val="accent5">
                    <a:lumMod val="50000"/>
                  </a:schemeClr>
                </a:solidFill>
                <a:latin typeface="Roboto"/>
              </a:rPr>
              <a:t> – </a:t>
            </a:r>
            <a:r>
              <a:rPr lang="ru-RU" sz="2800" b="1" dirty="0" err="1">
                <a:solidFill>
                  <a:schemeClr val="accent5">
                    <a:lumMod val="50000"/>
                  </a:schemeClr>
                </a:solidFill>
                <a:latin typeface="Roboto"/>
              </a:rPr>
              <a:t>це</a:t>
            </a:r>
            <a:r>
              <a:rPr lang="ru-RU" sz="2800" b="1" dirty="0">
                <a:solidFill>
                  <a:schemeClr val="accent5">
                    <a:lumMod val="50000"/>
                  </a:schemeClr>
                </a:solidFill>
                <a:latin typeface="Roboto"/>
              </a:rPr>
              <a:t> </a:t>
            </a:r>
            <a:r>
              <a:rPr lang="ru-RU" sz="2800" b="1" dirty="0" err="1">
                <a:solidFill>
                  <a:schemeClr val="accent5">
                    <a:lumMod val="50000"/>
                  </a:schemeClr>
                </a:solidFill>
                <a:latin typeface="Roboto"/>
              </a:rPr>
              <a:t>діяльність</a:t>
            </a:r>
            <a:r>
              <a:rPr lang="ru-RU" sz="2800" b="1" dirty="0">
                <a:solidFill>
                  <a:schemeClr val="accent5">
                    <a:lumMod val="50000"/>
                  </a:schemeClr>
                </a:solidFill>
                <a:latin typeface="Roboto"/>
              </a:rPr>
              <a:t>» (Бернард Шоу)</a:t>
            </a:r>
          </a:p>
          <a:p>
            <a:r>
              <a:rPr lang="ru-RU" dirty="0">
                <a:solidFill>
                  <a:schemeClr val="accent5">
                    <a:lumMod val="50000"/>
                  </a:schemeClr>
                </a:solidFill>
                <a:latin typeface="Roboto"/>
              </a:rPr>
              <a:t> </a:t>
            </a:r>
            <a:r>
              <a:rPr lang="ru-RU" sz="2800" dirty="0" err="1">
                <a:solidFill>
                  <a:schemeClr val="accent5">
                    <a:lumMod val="50000"/>
                  </a:schemeClr>
                </a:solidFill>
                <a:latin typeface="Roboto"/>
              </a:rPr>
              <a:t>Освіта</a:t>
            </a:r>
            <a:r>
              <a:rPr lang="ru-RU" sz="2800" dirty="0">
                <a:solidFill>
                  <a:schemeClr val="accent5">
                    <a:lumMod val="50000"/>
                  </a:schemeClr>
                </a:solidFill>
                <a:latin typeface="Roboto"/>
              </a:rPr>
              <a:t> ХХІ </a:t>
            </a:r>
            <a:r>
              <a:rPr lang="ru-RU" sz="2800" dirty="0" err="1">
                <a:solidFill>
                  <a:schemeClr val="accent5">
                    <a:lumMod val="50000"/>
                  </a:schemeClr>
                </a:solidFill>
                <a:latin typeface="Roboto"/>
              </a:rPr>
              <a:t>століття</a:t>
            </a:r>
            <a:r>
              <a:rPr lang="ru-RU" sz="2800" dirty="0">
                <a:solidFill>
                  <a:schemeClr val="accent5">
                    <a:lumMod val="50000"/>
                  </a:schemeClr>
                </a:solidFill>
                <a:latin typeface="Roboto"/>
              </a:rPr>
              <a:t> - </a:t>
            </a:r>
            <a:r>
              <a:rPr lang="ru-RU" sz="2800" dirty="0" err="1">
                <a:solidFill>
                  <a:schemeClr val="accent5">
                    <a:lumMod val="50000"/>
                  </a:schemeClr>
                </a:solidFill>
                <a:latin typeface="Roboto"/>
              </a:rPr>
              <a:t>це</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освіта</a:t>
            </a:r>
            <a:r>
              <a:rPr lang="ru-RU" sz="2800" dirty="0">
                <a:solidFill>
                  <a:schemeClr val="accent5">
                    <a:lumMod val="50000"/>
                  </a:schemeClr>
                </a:solidFill>
                <a:latin typeface="Roboto"/>
              </a:rPr>
              <a:t> для </a:t>
            </a:r>
            <a:r>
              <a:rPr lang="ru-RU" sz="2800" dirty="0" err="1">
                <a:solidFill>
                  <a:schemeClr val="accent5">
                    <a:lumMod val="50000"/>
                  </a:schemeClr>
                </a:solidFill>
                <a:latin typeface="Roboto"/>
              </a:rPr>
              <a:t>людини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Її</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основна</a:t>
            </a:r>
            <a:r>
              <a:rPr lang="ru-RU" sz="2800" dirty="0">
                <a:solidFill>
                  <a:schemeClr val="accent5">
                    <a:lumMod val="50000"/>
                  </a:schemeClr>
                </a:solidFill>
                <a:latin typeface="Roboto"/>
              </a:rPr>
              <a:t> мета – </a:t>
            </a:r>
            <a:r>
              <a:rPr lang="ru-RU" sz="2800" dirty="0" err="1">
                <a:solidFill>
                  <a:schemeClr val="accent5">
                    <a:lumMod val="50000"/>
                  </a:schemeClr>
                </a:solidFill>
                <a:latin typeface="Roboto"/>
              </a:rPr>
              <a:t>виховання</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особистості</a:t>
            </a:r>
            <a:r>
              <a:rPr lang="ru-RU" sz="2800" dirty="0">
                <a:solidFill>
                  <a:schemeClr val="accent5">
                    <a:lumMod val="50000"/>
                  </a:schemeClr>
                </a:solidFill>
                <a:latin typeface="Roboto"/>
              </a:rPr>
              <a:t>, яка </a:t>
            </a:r>
            <a:r>
              <a:rPr lang="ru-RU" sz="2800" dirty="0" err="1">
                <a:solidFill>
                  <a:schemeClr val="accent5">
                    <a:lumMod val="50000"/>
                  </a:schemeClr>
                </a:solidFill>
                <a:latin typeface="Roboto"/>
              </a:rPr>
              <a:t>здатна</a:t>
            </a:r>
            <a:r>
              <a:rPr lang="ru-RU" sz="2800" dirty="0">
                <a:solidFill>
                  <a:schemeClr val="accent5">
                    <a:lumMod val="50000"/>
                  </a:schemeClr>
                </a:solidFill>
                <a:latin typeface="Roboto"/>
              </a:rPr>
              <a:t> до </a:t>
            </a:r>
            <a:r>
              <a:rPr lang="ru-RU" sz="2800" dirty="0" err="1">
                <a:solidFill>
                  <a:schemeClr val="accent5">
                    <a:lumMod val="50000"/>
                  </a:schemeClr>
                </a:solidFill>
                <a:latin typeface="Roboto"/>
              </a:rPr>
              <a:t>самоосвіти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саморозвитку</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вміє</a:t>
            </a:r>
            <a:r>
              <a:rPr lang="ru-RU" sz="2800" dirty="0">
                <a:solidFill>
                  <a:schemeClr val="accent5">
                    <a:lumMod val="50000"/>
                  </a:schemeClr>
                </a:solidFill>
                <a:latin typeface="Roboto"/>
              </a:rPr>
              <a:t> критично </a:t>
            </a:r>
            <a:r>
              <a:rPr lang="ru-RU" sz="2800" dirty="0" err="1">
                <a:solidFill>
                  <a:schemeClr val="accent5">
                    <a:lumMod val="50000"/>
                  </a:schemeClr>
                </a:solidFill>
                <a:latin typeface="Roboto"/>
              </a:rPr>
              <a:t>мислити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опрацьовувати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різноманітну</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інформацію</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використовувати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набуті</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знання</a:t>
            </a:r>
            <a:r>
              <a:rPr lang="ru-RU" sz="2800" dirty="0">
                <a:solidFill>
                  <a:schemeClr val="accent5">
                    <a:lumMod val="50000"/>
                  </a:schemeClr>
                </a:solidFill>
                <a:latin typeface="Roboto"/>
              </a:rPr>
              <a:t> і </a:t>
            </a:r>
            <a:r>
              <a:rPr lang="ru-RU" sz="2800" dirty="0" err="1">
                <a:solidFill>
                  <a:schemeClr val="accent5">
                    <a:lumMod val="50000"/>
                  </a:schemeClr>
                </a:solidFill>
                <a:latin typeface="Roboto"/>
              </a:rPr>
              <a:t>вміння</a:t>
            </a:r>
            <a:r>
              <a:rPr lang="ru-RU" sz="2800" dirty="0">
                <a:solidFill>
                  <a:schemeClr val="accent5">
                    <a:lumMod val="50000"/>
                  </a:schemeClr>
                </a:solidFill>
                <a:latin typeface="Roboto"/>
              </a:rPr>
              <a:t> у </a:t>
            </a:r>
            <a:r>
              <a:rPr lang="ru-RU" sz="2800" dirty="0" err="1">
                <a:solidFill>
                  <a:schemeClr val="accent5">
                    <a:lumMod val="50000"/>
                  </a:schemeClr>
                </a:solidFill>
                <a:latin typeface="Roboto"/>
              </a:rPr>
              <a:t>практичній</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діяльності</a:t>
            </a:r>
            <a:r>
              <a:rPr lang="ru-RU" sz="2800" dirty="0">
                <a:solidFill>
                  <a:schemeClr val="accent5">
                    <a:lumMod val="50000"/>
                  </a:schemeClr>
                </a:solidFill>
                <a:latin typeface="Roboto"/>
              </a:rPr>
              <a:t>. Тому </a:t>
            </a:r>
            <a:r>
              <a:rPr lang="ru-RU" sz="2800" dirty="0" err="1">
                <a:solidFill>
                  <a:schemeClr val="accent5">
                    <a:lumMod val="50000"/>
                  </a:schemeClr>
                </a:solidFill>
                <a:latin typeface="Roboto"/>
              </a:rPr>
              <a:t>важливо</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щоб</a:t>
            </a:r>
            <a:r>
              <a:rPr lang="ru-RU" sz="2800" dirty="0">
                <a:solidFill>
                  <a:schemeClr val="accent5">
                    <a:lumMod val="50000"/>
                  </a:schemeClr>
                </a:solidFill>
                <a:latin typeface="Roboto"/>
              </a:rPr>
              <a:t> на кожному </a:t>
            </a:r>
            <a:r>
              <a:rPr lang="ru-RU" sz="2800" dirty="0" err="1">
                <a:solidFill>
                  <a:schemeClr val="accent5">
                    <a:lumMod val="50000"/>
                  </a:schemeClr>
                </a:solidFill>
                <a:latin typeface="Roboto"/>
              </a:rPr>
              <a:t>занятті</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дитина</a:t>
            </a:r>
            <a:r>
              <a:rPr lang="ru-RU" sz="2800" dirty="0">
                <a:solidFill>
                  <a:schemeClr val="accent5">
                    <a:lumMod val="50000"/>
                  </a:schemeClr>
                </a:solidFill>
                <a:latin typeface="Roboto"/>
              </a:rPr>
              <a:t> переживала </a:t>
            </a:r>
            <a:r>
              <a:rPr lang="ru-RU" sz="2800" dirty="0" err="1">
                <a:solidFill>
                  <a:schemeClr val="accent5">
                    <a:lumMod val="50000"/>
                  </a:schemeClr>
                </a:solidFill>
                <a:latin typeface="Roboto"/>
              </a:rPr>
              <a:t>радість</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відкриття</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щоб</a:t>
            </a:r>
            <a:r>
              <a:rPr lang="ru-RU" sz="2800" dirty="0">
                <a:solidFill>
                  <a:schemeClr val="accent5">
                    <a:lumMod val="50000"/>
                  </a:schemeClr>
                </a:solidFill>
                <a:latin typeface="Roboto"/>
              </a:rPr>
              <a:t> у </a:t>
            </a:r>
            <a:r>
              <a:rPr lang="ru-RU" sz="2800" dirty="0" err="1">
                <a:solidFill>
                  <a:schemeClr val="accent5">
                    <a:lumMod val="50000"/>
                  </a:schemeClr>
                </a:solidFill>
                <a:latin typeface="Roboto"/>
              </a:rPr>
              <a:t>дітей</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формувалась</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віра</a:t>
            </a:r>
            <a:r>
              <a:rPr lang="ru-RU" sz="2800" dirty="0">
                <a:solidFill>
                  <a:schemeClr val="accent5">
                    <a:lumMod val="50000"/>
                  </a:schemeClr>
                </a:solidFill>
                <a:latin typeface="Roboto"/>
              </a:rPr>
              <a:t> в </a:t>
            </a:r>
            <a:r>
              <a:rPr lang="ru-RU" sz="2800" dirty="0" err="1">
                <a:solidFill>
                  <a:schemeClr val="accent5">
                    <a:lumMod val="50000"/>
                  </a:schemeClr>
                </a:solidFill>
                <a:latin typeface="Roboto"/>
              </a:rPr>
              <a:t>свої</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сили</a:t>
            </a:r>
            <a:r>
              <a:rPr lang="ru-RU" sz="2800" dirty="0">
                <a:solidFill>
                  <a:schemeClr val="accent5">
                    <a:lumMod val="50000"/>
                  </a:schemeClr>
                </a:solidFill>
                <a:latin typeface="Roboto"/>
              </a:rPr>
              <a:t>.</a:t>
            </a:r>
            <a:endParaRPr lang="ru-RU" sz="2800" dirty="0">
              <a:solidFill>
                <a:schemeClr val="accent5">
                  <a:lumMod val="50000"/>
                </a:schemeClr>
              </a:solidFill>
            </a:endParaRPr>
          </a:p>
        </p:txBody>
      </p:sp>
    </p:spTree>
    <p:extLst>
      <p:ext uri="{BB962C8B-B14F-4D97-AF65-F5344CB8AC3E}">
        <p14:creationId xmlns:p14="http://schemas.microsoft.com/office/powerpoint/2010/main" val="150808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908720"/>
            <a:ext cx="7776864" cy="4893647"/>
          </a:xfrm>
          <a:prstGeom prst="rect">
            <a:avLst/>
          </a:prstGeom>
        </p:spPr>
        <p:txBody>
          <a:bodyPr wrap="square">
            <a:spAutoFit/>
          </a:bodyPr>
          <a:lstStyle/>
          <a:p>
            <a:r>
              <a:rPr lang="ru-RU" sz="3200" b="1" dirty="0">
                <a:solidFill>
                  <a:schemeClr val="accent5">
                    <a:lumMod val="50000"/>
                  </a:schemeClr>
                </a:solidFill>
                <a:latin typeface="Roboto"/>
              </a:rPr>
              <a:t> СУТНІСТЬ ДІЯЛЬНІСНОГО ПІДХОДУ </a:t>
            </a:r>
          </a:p>
          <a:p>
            <a:r>
              <a:rPr lang="ru-RU" sz="2800" b="1" dirty="0">
                <a:solidFill>
                  <a:schemeClr val="accent5">
                    <a:lumMod val="50000"/>
                  </a:schemeClr>
                </a:solidFill>
                <a:latin typeface="Roboto"/>
              </a:rPr>
              <a:t> </a:t>
            </a:r>
            <a:r>
              <a:rPr lang="ru-RU" sz="2800" dirty="0">
                <a:solidFill>
                  <a:schemeClr val="accent5">
                    <a:lumMod val="50000"/>
                  </a:schemeClr>
                </a:solidFill>
                <a:latin typeface="Roboto"/>
              </a:rPr>
              <a:t>в </a:t>
            </a:r>
            <a:r>
              <a:rPr lang="ru-RU" sz="2800" dirty="0" err="1">
                <a:solidFill>
                  <a:schemeClr val="accent5">
                    <a:lumMod val="50000"/>
                  </a:schemeClr>
                </a:solidFill>
                <a:latin typeface="Roboto"/>
              </a:rPr>
              <a:t>педагогіці</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полягає</a:t>
            </a:r>
            <a:r>
              <a:rPr lang="ru-RU" sz="2800" dirty="0">
                <a:solidFill>
                  <a:schemeClr val="accent5">
                    <a:lumMod val="50000"/>
                  </a:schemeClr>
                </a:solidFill>
                <a:latin typeface="Roboto"/>
              </a:rPr>
              <a:t> в </a:t>
            </a:r>
            <a:r>
              <a:rPr lang="ru-RU" sz="2800" dirty="0" err="1">
                <a:solidFill>
                  <a:schemeClr val="accent5">
                    <a:lumMod val="50000"/>
                  </a:schemeClr>
                </a:solidFill>
                <a:latin typeface="Roboto"/>
              </a:rPr>
              <a:t>його</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орієнтованості</a:t>
            </a:r>
            <a:r>
              <a:rPr lang="ru-RU" sz="2800" dirty="0">
                <a:solidFill>
                  <a:schemeClr val="accent5">
                    <a:lumMod val="50000"/>
                  </a:schemeClr>
                </a:solidFill>
                <a:latin typeface="Roboto"/>
              </a:rPr>
              <a:t> на </a:t>
            </a:r>
            <a:r>
              <a:rPr lang="ru-RU" sz="2800" dirty="0" err="1">
                <a:solidFill>
                  <a:schemeClr val="accent5">
                    <a:lumMod val="50000"/>
                  </a:schemeClr>
                </a:solidFill>
                <a:latin typeface="Roboto"/>
              </a:rPr>
              <a:t>розвиток</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творчого</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потенціалу</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дітей</a:t>
            </a:r>
            <a:r>
              <a:rPr lang="ru-RU" sz="2800" dirty="0">
                <a:solidFill>
                  <a:schemeClr val="accent5">
                    <a:lumMod val="50000"/>
                  </a:schemeClr>
                </a:solidFill>
                <a:latin typeface="Roboto"/>
              </a:rPr>
              <a:t>.</a:t>
            </a:r>
          </a:p>
          <a:p>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Отже</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головним</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завданням</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діяльнісного</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навчання</a:t>
            </a:r>
            <a:r>
              <a:rPr lang="ru-RU" sz="2800" dirty="0">
                <a:solidFill>
                  <a:schemeClr val="accent5">
                    <a:lumMod val="50000"/>
                  </a:schemeClr>
                </a:solidFill>
                <a:latin typeface="Roboto"/>
              </a:rPr>
              <a:t> є не </a:t>
            </a:r>
            <a:r>
              <a:rPr lang="ru-RU" sz="2800" dirty="0" err="1">
                <a:solidFill>
                  <a:schemeClr val="accent5">
                    <a:lumMod val="50000"/>
                  </a:schemeClr>
                </a:solidFill>
                <a:latin typeface="Roboto"/>
              </a:rPr>
              <a:t>лише</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опанування</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дитиною</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певною</a:t>
            </a:r>
            <a:r>
              <a:rPr lang="ru-RU" sz="2800" dirty="0">
                <a:solidFill>
                  <a:schemeClr val="accent5">
                    <a:lumMod val="50000"/>
                  </a:schemeClr>
                </a:solidFill>
                <a:latin typeface="Roboto"/>
              </a:rPr>
              <a:t> системою </a:t>
            </a:r>
            <a:r>
              <a:rPr lang="ru-RU" sz="2800" dirty="0" err="1">
                <a:solidFill>
                  <a:schemeClr val="accent5">
                    <a:lumMod val="50000"/>
                  </a:schemeClr>
                </a:solidFill>
                <a:latin typeface="Roboto"/>
              </a:rPr>
              <a:t>знань</a:t>
            </a:r>
            <a:r>
              <a:rPr lang="ru-RU" sz="2800" dirty="0">
                <a:solidFill>
                  <a:schemeClr val="accent5">
                    <a:lumMod val="50000"/>
                  </a:schemeClr>
                </a:solidFill>
                <a:latin typeface="Roboto"/>
              </a:rPr>
              <a:t>, але й </a:t>
            </a:r>
            <a:r>
              <a:rPr lang="ru-RU" sz="2800" dirty="0" err="1">
                <a:solidFill>
                  <a:schemeClr val="accent5">
                    <a:lumMod val="50000"/>
                  </a:schemeClr>
                </a:solidFill>
                <a:latin typeface="Roboto"/>
              </a:rPr>
              <a:t>формування</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вміння</a:t>
            </a:r>
            <a:r>
              <a:rPr lang="ru-RU" sz="2800" dirty="0">
                <a:solidFill>
                  <a:schemeClr val="accent5">
                    <a:lumMod val="50000"/>
                  </a:schemeClr>
                </a:solidFill>
                <a:latin typeface="Roboto"/>
              </a:rPr>
              <a:t> на </a:t>
            </a:r>
            <a:r>
              <a:rPr lang="ru-RU" sz="2800" dirty="0" err="1">
                <a:solidFill>
                  <a:schemeClr val="accent5">
                    <a:lumMod val="50000"/>
                  </a:schemeClr>
                </a:solidFill>
                <a:latin typeface="Roboto"/>
              </a:rPr>
              <a:t>основі</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засвоєних</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знань</a:t>
            </a:r>
            <a:r>
              <a:rPr lang="ru-RU" sz="2800" dirty="0">
                <a:solidFill>
                  <a:schemeClr val="accent5">
                    <a:lumMod val="50000"/>
                  </a:schemeClr>
                </a:solidFill>
                <a:latin typeface="Roboto"/>
              </a:rPr>
              <a:t> та </a:t>
            </a:r>
            <a:r>
              <a:rPr lang="ru-RU" sz="2800" dirty="0" err="1">
                <a:solidFill>
                  <a:schemeClr val="accent5">
                    <a:lumMod val="50000"/>
                  </a:schemeClr>
                </a:solidFill>
                <a:latin typeface="Roboto"/>
              </a:rPr>
              <a:t>способів</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діяльності</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самостійно</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орієнтуватися</a:t>
            </a:r>
            <a:r>
              <a:rPr lang="ru-RU" sz="2800" dirty="0">
                <a:solidFill>
                  <a:schemeClr val="accent5">
                    <a:lumMod val="50000"/>
                  </a:schemeClr>
                </a:solidFill>
                <a:latin typeface="Roboto"/>
              </a:rPr>
              <a:t> в будь-</a:t>
            </a:r>
            <a:r>
              <a:rPr lang="ru-RU" sz="2800" dirty="0" err="1">
                <a:solidFill>
                  <a:schemeClr val="accent5">
                    <a:lumMod val="50000"/>
                  </a:schemeClr>
                </a:solidFill>
                <a:latin typeface="Roboto"/>
              </a:rPr>
              <a:t>якій</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незнайомій</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інформації</a:t>
            </a:r>
            <a:r>
              <a:rPr lang="ru-RU" sz="2800" dirty="0">
                <a:solidFill>
                  <a:schemeClr val="accent5">
                    <a:lumMod val="50000"/>
                  </a:schemeClr>
                </a:solidFill>
                <a:latin typeface="Roboto"/>
              </a:rPr>
              <a:t> та </a:t>
            </a:r>
            <a:r>
              <a:rPr lang="ru-RU" sz="2800" dirty="0" err="1">
                <a:solidFill>
                  <a:schemeClr val="accent5">
                    <a:lumMod val="50000"/>
                  </a:schemeClr>
                </a:solidFill>
                <a:latin typeface="Roboto"/>
              </a:rPr>
              <a:t>збагачувати</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власний</a:t>
            </a:r>
            <a:r>
              <a:rPr lang="ru-RU" sz="2800" dirty="0">
                <a:solidFill>
                  <a:schemeClr val="accent5">
                    <a:lumMod val="50000"/>
                  </a:schemeClr>
                </a:solidFill>
                <a:latin typeface="Roboto"/>
              </a:rPr>
              <a:t> </a:t>
            </a:r>
            <a:r>
              <a:rPr lang="ru-RU" sz="2800" dirty="0" err="1">
                <a:solidFill>
                  <a:schemeClr val="accent5">
                    <a:lumMod val="50000"/>
                  </a:schemeClr>
                </a:solidFill>
                <a:latin typeface="Roboto"/>
              </a:rPr>
              <a:t>досвід</a:t>
            </a:r>
            <a:r>
              <a:rPr lang="ru-RU" sz="2800" dirty="0">
                <a:solidFill>
                  <a:schemeClr val="accent5">
                    <a:lumMod val="50000"/>
                  </a:schemeClr>
                </a:solidFill>
                <a:latin typeface="Roboto"/>
              </a:rPr>
              <a:t> через </a:t>
            </a:r>
            <a:r>
              <a:rPr lang="ru-RU" sz="2800" dirty="0" err="1">
                <a:solidFill>
                  <a:schemeClr val="accent5">
                    <a:lumMod val="50000"/>
                  </a:schemeClr>
                </a:solidFill>
                <a:latin typeface="Roboto"/>
              </a:rPr>
              <a:t>взаємодію</a:t>
            </a:r>
            <a:r>
              <a:rPr lang="ru-RU" sz="2800" dirty="0">
                <a:solidFill>
                  <a:schemeClr val="accent5">
                    <a:lumMod val="50000"/>
                  </a:schemeClr>
                </a:solidFill>
                <a:latin typeface="Roboto"/>
              </a:rPr>
              <a:t> з </a:t>
            </a:r>
            <a:r>
              <a:rPr lang="ru-RU" sz="2800" dirty="0" err="1">
                <a:solidFill>
                  <a:schemeClr val="accent5">
                    <a:lumMod val="50000"/>
                  </a:schemeClr>
                </a:solidFill>
                <a:latin typeface="Roboto"/>
              </a:rPr>
              <a:t>іншими</a:t>
            </a:r>
            <a:r>
              <a:rPr lang="ru-RU" sz="2800" dirty="0">
                <a:solidFill>
                  <a:schemeClr val="accent5">
                    <a:lumMod val="50000"/>
                  </a:schemeClr>
                </a:solidFill>
                <a:latin typeface="Roboto"/>
              </a:rPr>
              <a:t> людьми</a:t>
            </a:r>
          </a:p>
        </p:txBody>
      </p:sp>
    </p:spTree>
    <p:extLst>
      <p:ext uri="{BB962C8B-B14F-4D97-AF65-F5344CB8AC3E}">
        <p14:creationId xmlns:p14="http://schemas.microsoft.com/office/powerpoint/2010/main" val="424557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0B398-4CAF-4FE1-9621-613D1AEAAB90}"/>
              </a:ext>
            </a:extLst>
          </p:cNvPr>
          <p:cNvSpPr>
            <a:spLocks noGrp="1"/>
          </p:cNvSpPr>
          <p:nvPr>
            <p:ph type="title"/>
          </p:nvPr>
        </p:nvSpPr>
        <p:spPr>
          <a:xfrm>
            <a:off x="899592" y="455689"/>
            <a:ext cx="7560840" cy="720081"/>
          </a:xfrm>
        </p:spPr>
        <p:txBody>
          <a:bodyPr>
            <a:normAutofit fontScale="90000"/>
          </a:bodyPr>
          <a:lstStyle/>
          <a:p>
            <a:r>
              <a:rPr lang="ru-RU" b="1" dirty="0" err="1">
                <a:solidFill>
                  <a:schemeClr val="accent5">
                    <a:lumMod val="50000"/>
                  </a:schemeClr>
                </a:solidFill>
                <a:latin typeface="Roboto"/>
              </a:rPr>
              <a:t>Принципи</a:t>
            </a:r>
            <a:r>
              <a:rPr lang="ru-RU" b="1" dirty="0">
                <a:solidFill>
                  <a:schemeClr val="accent5">
                    <a:lumMod val="50000"/>
                  </a:schemeClr>
                </a:solidFill>
                <a:latin typeface="Roboto"/>
              </a:rPr>
              <a:t> </a:t>
            </a:r>
            <a:r>
              <a:rPr lang="ru-RU" b="1" dirty="0" err="1">
                <a:solidFill>
                  <a:schemeClr val="accent5">
                    <a:lumMod val="50000"/>
                  </a:schemeClr>
                </a:solidFill>
                <a:latin typeface="Roboto"/>
              </a:rPr>
              <a:t>діяльнісного</a:t>
            </a:r>
            <a:r>
              <a:rPr lang="ru-RU" b="1" dirty="0">
                <a:solidFill>
                  <a:schemeClr val="accent5">
                    <a:lumMod val="50000"/>
                  </a:schemeClr>
                </a:solidFill>
                <a:latin typeface="Roboto"/>
              </a:rPr>
              <a:t> </a:t>
            </a:r>
            <a:r>
              <a:rPr lang="ru-RU" b="1" dirty="0" err="1">
                <a:solidFill>
                  <a:schemeClr val="accent5">
                    <a:lumMod val="50000"/>
                  </a:schemeClr>
                </a:solidFill>
                <a:latin typeface="Roboto"/>
              </a:rPr>
              <a:t>підходу</a:t>
            </a:r>
            <a:endParaRPr lang="uk-UA" dirty="0">
              <a:solidFill>
                <a:schemeClr val="accent5">
                  <a:lumMod val="50000"/>
                </a:schemeClr>
              </a:solidFill>
              <a:latin typeface="Roboto"/>
            </a:endParaRPr>
          </a:p>
        </p:txBody>
      </p:sp>
      <p:sp>
        <p:nvSpPr>
          <p:cNvPr id="3" name="Прямоугольник 2"/>
          <p:cNvSpPr/>
          <p:nvPr/>
        </p:nvSpPr>
        <p:spPr>
          <a:xfrm>
            <a:off x="539552" y="1196752"/>
            <a:ext cx="8280920" cy="5355312"/>
          </a:xfrm>
          <a:prstGeom prst="rect">
            <a:avLst/>
          </a:prstGeom>
        </p:spPr>
        <p:txBody>
          <a:bodyPr wrap="square">
            <a:spAutoFit/>
          </a:bodyPr>
          <a:lstStyle/>
          <a:p>
            <a:pPr fontAlgn="base"/>
            <a:r>
              <a:rPr lang="ru-RU" dirty="0">
                <a:solidFill>
                  <a:srgbClr val="000000"/>
                </a:solidFill>
                <a:latin typeface="Open Sans"/>
              </a:rPr>
              <a:t>  -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діяльності</a:t>
            </a:r>
            <a:r>
              <a:rPr lang="ru-RU" b="1" dirty="0">
                <a:solidFill>
                  <a:schemeClr val="accent5">
                    <a:lumMod val="50000"/>
                  </a:schemeClr>
                </a:solidFill>
                <a:latin typeface="Roboto"/>
              </a:rPr>
              <a:t> </a:t>
            </a:r>
            <a:r>
              <a:rPr lang="ru-RU" dirty="0">
                <a:solidFill>
                  <a:schemeClr val="accent5">
                    <a:lumMod val="50000"/>
                  </a:schemeClr>
                </a:solidFill>
                <a:latin typeface="Roboto"/>
              </a:rPr>
              <a:t>– </a:t>
            </a:r>
            <a:r>
              <a:rPr lang="ru-RU" dirty="0" err="1">
                <a:solidFill>
                  <a:schemeClr val="accent5">
                    <a:lumMod val="50000"/>
                  </a:schemeClr>
                </a:solidFill>
                <a:latin typeface="Roboto"/>
              </a:rPr>
              <a:t>відкриття</a:t>
            </a:r>
            <a:r>
              <a:rPr lang="ru-RU" dirty="0">
                <a:solidFill>
                  <a:schemeClr val="accent5">
                    <a:lumMod val="50000"/>
                  </a:schemeClr>
                </a:solidFill>
                <a:latin typeface="Roboto"/>
              </a:rPr>
              <a:t> нового </a:t>
            </a:r>
            <a:r>
              <a:rPr lang="ru-RU" dirty="0" err="1">
                <a:solidFill>
                  <a:schemeClr val="accent5">
                    <a:lumMod val="50000"/>
                  </a:schemeClr>
                </a:solidFill>
                <a:latin typeface="Roboto"/>
              </a:rPr>
              <a:t>знання</a:t>
            </a:r>
            <a:r>
              <a:rPr lang="ru-RU" dirty="0">
                <a:solidFill>
                  <a:schemeClr val="accent5">
                    <a:lumMod val="50000"/>
                  </a:schemeClr>
                </a:solidFill>
                <a:latin typeface="Roboto"/>
              </a:rPr>
              <a:t> самою </a:t>
            </a:r>
            <a:r>
              <a:rPr lang="ru-RU" dirty="0" err="1">
                <a:solidFill>
                  <a:schemeClr val="accent5">
                    <a:lumMod val="50000"/>
                  </a:schemeClr>
                </a:solidFill>
                <a:latin typeface="Roboto"/>
              </a:rPr>
              <a:t>дитиною</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психологічної</a:t>
            </a:r>
            <a:r>
              <a:rPr lang="ru-RU" b="1" dirty="0">
                <a:solidFill>
                  <a:schemeClr val="accent5">
                    <a:lumMod val="50000"/>
                  </a:schemeClr>
                </a:solidFill>
                <a:latin typeface="Roboto"/>
              </a:rPr>
              <a:t> </a:t>
            </a:r>
            <a:r>
              <a:rPr lang="ru-RU" b="1" dirty="0" err="1">
                <a:solidFill>
                  <a:schemeClr val="accent5">
                    <a:lumMod val="50000"/>
                  </a:schemeClr>
                </a:solidFill>
                <a:latin typeface="Roboto"/>
              </a:rPr>
              <a:t>комфор</a:t>
            </a:r>
            <a:r>
              <a:rPr lang="ru-RU" dirty="0" err="1">
                <a:solidFill>
                  <a:schemeClr val="accent5">
                    <a:lumMod val="50000"/>
                  </a:schemeClr>
                </a:solidFill>
                <a:latin typeface="Roboto"/>
              </a:rPr>
              <a:t>тності</a:t>
            </a:r>
            <a:r>
              <a:rPr lang="ru-RU" dirty="0">
                <a:solidFill>
                  <a:schemeClr val="accent5">
                    <a:lumMod val="50000"/>
                  </a:schemeClr>
                </a:solidFill>
                <a:latin typeface="Roboto"/>
              </a:rPr>
              <a:t> – </a:t>
            </a:r>
            <a:r>
              <a:rPr lang="ru-RU" dirty="0" err="1">
                <a:solidFill>
                  <a:schemeClr val="accent5">
                    <a:lumMod val="50000"/>
                  </a:schemeClr>
                </a:solidFill>
                <a:latin typeface="Roboto"/>
              </a:rPr>
              <a:t>віра</a:t>
            </a:r>
            <a:r>
              <a:rPr lang="ru-RU" dirty="0">
                <a:solidFill>
                  <a:schemeClr val="accent5">
                    <a:lumMod val="50000"/>
                  </a:schemeClr>
                </a:solidFill>
                <a:latin typeface="Roboto"/>
              </a:rPr>
              <a:t> в </a:t>
            </a:r>
            <a:r>
              <a:rPr lang="ru-RU" dirty="0" err="1">
                <a:solidFill>
                  <a:schemeClr val="accent5">
                    <a:lumMod val="50000"/>
                  </a:schemeClr>
                </a:solidFill>
                <a:latin typeface="Roboto"/>
              </a:rPr>
              <a:t>сили</a:t>
            </a:r>
            <a:r>
              <a:rPr lang="ru-RU" dirty="0">
                <a:solidFill>
                  <a:schemeClr val="accent5">
                    <a:lumMod val="50000"/>
                  </a:schemeClr>
                </a:solidFill>
                <a:latin typeface="Roboto"/>
              </a:rPr>
              <a:t> та </a:t>
            </a:r>
            <a:r>
              <a:rPr lang="ru-RU" dirty="0" err="1">
                <a:solidFill>
                  <a:schemeClr val="accent5">
                    <a:lumMod val="50000"/>
                  </a:schemeClr>
                </a:solidFill>
                <a:latin typeface="Roboto"/>
              </a:rPr>
              <a:t>можливості</a:t>
            </a:r>
            <a:r>
              <a:rPr lang="ru-RU" dirty="0">
                <a:solidFill>
                  <a:schemeClr val="accent5">
                    <a:lumMod val="50000"/>
                  </a:schemeClr>
                </a:solidFill>
                <a:latin typeface="Roboto"/>
              </a:rPr>
              <a:t> </a:t>
            </a:r>
            <a:r>
              <a:rPr lang="ru-RU" dirty="0" err="1">
                <a:solidFill>
                  <a:schemeClr val="accent5">
                    <a:lumMod val="50000"/>
                  </a:schemeClr>
                </a:solidFill>
                <a:latin typeface="Roboto"/>
              </a:rPr>
              <a:t>дитини</a:t>
            </a:r>
            <a:endParaRPr lang="ru-RU" dirty="0">
              <a:solidFill>
                <a:schemeClr val="accent5">
                  <a:lumMod val="50000"/>
                </a:schemeClr>
              </a:solidFill>
              <a:latin typeface="Roboto"/>
            </a:endParaRP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варіативності</a:t>
            </a:r>
            <a:r>
              <a:rPr lang="ru-RU" b="1" dirty="0">
                <a:solidFill>
                  <a:schemeClr val="accent5">
                    <a:lumMod val="50000"/>
                  </a:schemeClr>
                </a:solidFill>
                <a:latin typeface="Roboto"/>
              </a:rPr>
              <a:t> </a:t>
            </a:r>
            <a:r>
              <a:rPr lang="ru-RU" dirty="0">
                <a:solidFill>
                  <a:schemeClr val="accent5">
                    <a:lumMod val="50000"/>
                  </a:schemeClr>
                </a:solidFill>
                <a:latin typeface="Roboto"/>
              </a:rPr>
              <a:t>– </a:t>
            </a:r>
            <a:r>
              <a:rPr lang="ru-RU" dirty="0" err="1">
                <a:solidFill>
                  <a:schemeClr val="accent5">
                    <a:lumMod val="50000"/>
                  </a:schemeClr>
                </a:solidFill>
                <a:latin typeface="Roboto"/>
              </a:rPr>
              <a:t>формування</a:t>
            </a:r>
            <a:r>
              <a:rPr lang="ru-RU" dirty="0">
                <a:solidFill>
                  <a:schemeClr val="accent5">
                    <a:lumMod val="50000"/>
                  </a:schemeClr>
                </a:solidFill>
                <a:latin typeface="Roboto"/>
              </a:rPr>
              <a:t> </a:t>
            </a:r>
            <a:r>
              <a:rPr lang="ru-RU" dirty="0" err="1">
                <a:solidFill>
                  <a:schemeClr val="accent5">
                    <a:lumMod val="50000"/>
                  </a:schemeClr>
                </a:solidFill>
                <a:latin typeface="Roboto"/>
              </a:rPr>
              <a:t>вміння</a:t>
            </a:r>
            <a:r>
              <a:rPr lang="ru-RU" dirty="0">
                <a:solidFill>
                  <a:schemeClr val="accent5">
                    <a:lumMod val="50000"/>
                  </a:schemeClr>
                </a:solidFill>
                <a:latin typeface="Roboto"/>
              </a:rPr>
              <a:t> </a:t>
            </a:r>
            <a:r>
              <a:rPr lang="ru-RU" dirty="0" err="1">
                <a:solidFill>
                  <a:schemeClr val="accent5">
                    <a:lumMod val="50000"/>
                  </a:schemeClr>
                </a:solidFill>
                <a:latin typeface="Roboto"/>
              </a:rPr>
              <a:t>добирати</a:t>
            </a:r>
            <a:r>
              <a:rPr lang="ru-RU" dirty="0">
                <a:solidFill>
                  <a:schemeClr val="accent5">
                    <a:lumMod val="50000"/>
                  </a:schemeClr>
                </a:solidFill>
                <a:latin typeface="Roboto"/>
              </a:rPr>
              <a:t> </a:t>
            </a:r>
            <a:r>
              <a:rPr lang="ru-RU" dirty="0" err="1">
                <a:solidFill>
                  <a:schemeClr val="accent5">
                    <a:lumMod val="50000"/>
                  </a:schemeClr>
                </a:solidFill>
                <a:latin typeface="Roboto"/>
              </a:rPr>
              <a:t>різні</a:t>
            </a:r>
            <a:r>
              <a:rPr lang="ru-RU" dirty="0">
                <a:solidFill>
                  <a:schemeClr val="accent5">
                    <a:lumMod val="50000"/>
                  </a:schemeClr>
                </a:solidFill>
                <a:latin typeface="Roboto"/>
              </a:rPr>
              <a:t> </a:t>
            </a:r>
            <a:r>
              <a:rPr lang="ru-RU" dirty="0" err="1">
                <a:solidFill>
                  <a:schemeClr val="accent5">
                    <a:lumMod val="50000"/>
                  </a:schemeClr>
                </a:solidFill>
                <a:latin typeface="Roboto"/>
              </a:rPr>
              <a:t>варіанти</a:t>
            </a:r>
            <a:r>
              <a:rPr lang="ru-RU" dirty="0">
                <a:solidFill>
                  <a:schemeClr val="accent5">
                    <a:lumMod val="50000"/>
                  </a:schemeClr>
                </a:solidFill>
                <a:latin typeface="Roboto"/>
              </a:rPr>
              <a:t> </a:t>
            </a:r>
            <a:r>
              <a:rPr lang="ru-RU" dirty="0" err="1">
                <a:solidFill>
                  <a:schemeClr val="accent5">
                    <a:lumMod val="50000"/>
                  </a:schemeClr>
                </a:solidFill>
                <a:latin typeface="Roboto"/>
              </a:rPr>
              <a:t>розв’язання</a:t>
            </a:r>
            <a:r>
              <a:rPr lang="ru-RU" dirty="0">
                <a:solidFill>
                  <a:schemeClr val="accent5">
                    <a:lumMod val="50000"/>
                  </a:schemeClr>
                </a:solidFill>
                <a:latin typeface="Roboto"/>
              </a:rPr>
              <a:t> </a:t>
            </a:r>
            <a:r>
              <a:rPr lang="ru-RU" dirty="0" err="1">
                <a:solidFill>
                  <a:schemeClr val="accent5">
                    <a:lumMod val="50000"/>
                  </a:schemeClr>
                </a:solidFill>
                <a:latin typeface="Roboto"/>
              </a:rPr>
              <a:t>завдань</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обов’язкової</a:t>
            </a:r>
            <a:r>
              <a:rPr lang="ru-RU" b="1" dirty="0">
                <a:solidFill>
                  <a:schemeClr val="accent5">
                    <a:lumMod val="50000"/>
                  </a:schemeClr>
                </a:solidFill>
                <a:latin typeface="Roboto"/>
              </a:rPr>
              <a:t> </a:t>
            </a:r>
            <a:r>
              <a:rPr lang="ru-RU" b="1" dirty="0" err="1">
                <a:solidFill>
                  <a:schemeClr val="accent5">
                    <a:lumMod val="50000"/>
                  </a:schemeClr>
                </a:solidFill>
                <a:latin typeface="Roboto"/>
              </a:rPr>
              <a:t>результативності</a:t>
            </a:r>
            <a:r>
              <a:rPr lang="ru-RU" b="1" dirty="0">
                <a:solidFill>
                  <a:schemeClr val="accent5">
                    <a:lumMod val="50000"/>
                  </a:schemeClr>
                </a:solidFill>
                <a:latin typeface="Roboto"/>
              </a:rPr>
              <a:t> </a:t>
            </a:r>
            <a:r>
              <a:rPr lang="ru-RU" dirty="0">
                <a:solidFill>
                  <a:schemeClr val="accent5">
                    <a:lumMod val="50000"/>
                  </a:schemeClr>
                </a:solidFill>
                <a:latin typeface="Roboto"/>
              </a:rPr>
              <a:t>кожного виду </a:t>
            </a:r>
            <a:r>
              <a:rPr lang="ru-RU" dirty="0" err="1">
                <a:solidFill>
                  <a:schemeClr val="accent5">
                    <a:lumMod val="50000"/>
                  </a:schemeClr>
                </a:solidFill>
                <a:latin typeface="Roboto"/>
              </a:rPr>
              <a:t>діяльності</a:t>
            </a:r>
            <a:r>
              <a:rPr lang="ru-RU" dirty="0">
                <a:solidFill>
                  <a:schemeClr val="accent5">
                    <a:lumMod val="50000"/>
                  </a:schemeClr>
                </a:solidFill>
                <a:latin typeface="Roboto"/>
              </a:rPr>
              <a:t> – </a:t>
            </a:r>
            <a:r>
              <a:rPr lang="ru-RU" dirty="0" err="1">
                <a:solidFill>
                  <a:schemeClr val="accent5">
                    <a:lumMod val="50000"/>
                  </a:schemeClr>
                </a:solidFill>
                <a:latin typeface="Roboto"/>
              </a:rPr>
              <a:t>дитина</a:t>
            </a:r>
            <a:r>
              <a:rPr lang="ru-RU" dirty="0">
                <a:solidFill>
                  <a:schemeClr val="accent5">
                    <a:lumMod val="50000"/>
                  </a:schemeClr>
                </a:solidFill>
                <a:latin typeface="Roboto"/>
              </a:rPr>
              <a:t> повинна </a:t>
            </a:r>
            <a:r>
              <a:rPr lang="ru-RU" dirty="0" err="1">
                <a:solidFill>
                  <a:schemeClr val="accent5">
                    <a:lumMod val="50000"/>
                  </a:schemeClr>
                </a:solidFill>
                <a:latin typeface="Roboto"/>
              </a:rPr>
              <a:t>бачити</a:t>
            </a:r>
            <a:r>
              <a:rPr lang="ru-RU" dirty="0">
                <a:solidFill>
                  <a:schemeClr val="accent5">
                    <a:lumMod val="50000"/>
                  </a:schemeClr>
                </a:solidFill>
                <a:latin typeface="Roboto"/>
              </a:rPr>
              <a:t> </a:t>
            </a:r>
            <a:r>
              <a:rPr lang="ru-RU" dirty="0" err="1">
                <a:solidFill>
                  <a:schemeClr val="accent5">
                    <a:lumMod val="50000"/>
                  </a:schemeClr>
                </a:solidFill>
                <a:latin typeface="Roboto"/>
              </a:rPr>
              <a:t>результати</a:t>
            </a:r>
            <a:r>
              <a:rPr lang="ru-RU" dirty="0">
                <a:solidFill>
                  <a:schemeClr val="accent5">
                    <a:lumMod val="50000"/>
                  </a:schemeClr>
                </a:solidFill>
                <a:latin typeface="Roboto"/>
              </a:rPr>
              <a:t> </a:t>
            </a:r>
            <a:r>
              <a:rPr lang="ru-RU" dirty="0" err="1">
                <a:solidFill>
                  <a:schemeClr val="accent5">
                    <a:lumMod val="50000"/>
                  </a:schemeClr>
                </a:solidFill>
                <a:latin typeface="Roboto"/>
              </a:rPr>
              <a:t>своєї</a:t>
            </a:r>
            <a:r>
              <a:rPr lang="ru-RU" dirty="0">
                <a:solidFill>
                  <a:schemeClr val="accent5">
                    <a:lumMod val="50000"/>
                  </a:schemeClr>
                </a:solidFill>
                <a:latin typeface="Roboto"/>
              </a:rPr>
              <a:t> </a:t>
            </a:r>
            <a:r>
              <a:rPr lang="ru-RU" dirty="0" err="1">
                <a:solidFill>
                  <a:schemeClr val="accent5">
                    <a:lumMod val="50000"/>
                  </a:schemeClr>
                </a:solidFill>
                <a:latin typeface="Roboto"/>
              </a:rPr>
              <a:t>діяльності</a:t>
            </a:r>
            <a:r>
              <a:rPr lang="ru-RU" dirty="0">
                <a:solidFill>
                  <a:schemeClr val="accent5">
                    <a:lumMod val="50000"/>
                  </a:schemeClr>
                </a:solidFill>
                <a:latin typeface="Roboto"/>
              </a:rPr>
              <a:t>, </a:t>
            </a:r>
            <a:r>
              <a:rPr lang="ru-RU" dirty="0" err="1">
                <a:solidFill>
                  <a:schemeClr val="accent5">
                    <a:lumMod val="50000"/>
                  </a:schemeClr>
                </a:solidFill>
                <a:latin typeface="Roboto"/>
              </a:rPr>
              <a:t>уміти</a:t>
            </a:r>
            <a:r>
              <a:rPr lang="ru-RU" dirty="0">
                <a:solidFill>
                  <a:schemeClr val="accent5">
                    <a:lumMod val="50000"/>
                  </a:schemeClr>
                </a:solidFill>
                <a:latin typeface="Roboto"/>
              </a:rPr>
              <a:t> </a:t>
            </a:r>
            <a:r>
              <a:rPr lang="ru-RU" dirty="0" err="1">
                <a:solidFill>
                  <a:schemeClr val="accent5">
                    <a:lumMod val="50000"/>
                  </a:schemeClr>
                </a:solidFill>
                <a:latin typeface="Roboto"/>
              </a:rPr>
              <a:t>застосовувати</a:t>
            </a:r>
            <a:r>
              <a:rPr lang="ru-RU" dirty="0">
                <a:solidFill>
                  <a:schemeClr val="accent5">
                    <a:lumMod val="50000"/>
                  </a:schemeClr>
                </a:solidFill>
                <a:latin typeface="Roboto"/>
              </a:rPr>
              <a:t> </a:t>
            </a:r>
            <a:r>
              <a:rPr lang="ru-RU" dirty="0" err="1">
                <a:solidFill>
                  <a:schemeClr val="accent5">
                    <a:lumMod val="50000"/>
                  </a:schemeClr>
                </a:solidFill>
                <a:latin typeface="Roboto"/>
              </a:rPr>
              <a:t>отримані</a:t>
            </a:r>
            <a:r>
              <a:rPr lang="ru-RU" dirty="0">
                <a:solidFill>
                  <a:schemeClr val="accent5">
                    <a:lumMod val="50000"/>
                  </a:schemeClr>
                </a:solidFill>
                <a:latin typeface="Roboto"/>
              </a:rPr>
              <a:t> </a:t>
            </a:r>
            <a:r>
              <a:rPr lang="ru-RU" dirty="0" err="1">
                <a:solidFill>
                  <a:schemeClr val="accent5">
                    <a:lumMod val="50000"/>
                  </a:schemeClr>
                </a:solidFill>
                <a:latin typeface="Roboto"/>
              </a:rPr>
              <a:t>знання</a:t>
            </a:r>
            <a:r>
              <a:rPr lang="ru-RU" dirty="0">
                <a:solidFill>
                  <a:schemeClr val="accent5">
                    <a:lumMod val="50000"/>
                  </a:schemeClr>
                </a:solidFill>
                <a:latin typeface="Roboto"/>
              </a:rPr>
              <a:t> в </a:t>
            </a:r>
            <a:r>
              <a:rPr lang="ru-RU" dirty="0" err="1">
                <a:solidFill>
                  <a:schemeClr val="accent5">
                    <a:lumMod val="50000"/>
                  </a:schemeClr>
                </a:solidFill>
                <a:latin typeface="Roboto"/>
              </a:rPr>
              <a:t>повсякденному</a:t>
            </a:r>
            <a:r>
              <a:rPr lang="ru-RU" dirty="0">
                <a:solidFill>
                  <a:schemeClr val="accent5">
                    <a:lumMod val="50000"/>
                  </a:schemeClr>
                </a:solidFill>
                <a:latin typeface="Roboto"/>
              </a:rPr>
              <a:t> </a:t>
            </a:r>
            <a:r>
              <a:rPr lang="ru-RU" dirty="0" err="1">
                <a:solidFill>
                  <a:schemeClr val="accent5">
                    <a:lumMod val="50000"/>
                  </a:schemeClr>
                </a:solidFill>
                <a:latin typeface="Roboto"/>
              </a:rPr>
              <a:t>житті</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високої</a:t>
            </a:r>
            <a:r>
              <a:rPr lang="ru-RU" b="1" dirty="0">
                <a:solidFill>
                  <a:schemeClr val="accent5">
                    <a:lumMod val="50000"/>
                  </a:schemeClr>
                </a:solidFill>
                <a:latin typeface="Roboto"/>
              </a:rPr>
              <a:t> </a:t>
            </a:r>
            <a:r>
              <a:rPr lang="ru-RU" b="1" dirty="0" err="1">
                <a:solidFill>
                  <a:schemeClr val="accent5">
                    <a:lumMod val="50000"/>
                  </a:schemeClr>
                </a:solidFill>
                <a:latin typeface="Roboto"/>
              </a:rPr>
              <a:t>мотивованості</a:t>
            </a:r>
            <a:r>
              <a:rPr lang="ru-RU" b="1" dirty="0">
                <a:solidFill>
                  <a:schemeClr val="accent5">
                    <a:lumMod val="50000"/>
                  </a:schemeClr>
                </a:solidFill>
                <a:latin typeface="Roboto"/>
              </a:rPr>
              <a:t> </a:t>
            </a:r>
            <a:r>
              <a:rPr lang="ru-RU" dirty="0">
                <a:solidFill>
                  <a:schemeClr val="accent5">
                    <a:lumMod val="50000"/>
                  </a:schemeClr>
                </a:solidFill>
                <a:latin typeface="Roboto"/>
              </a:rPr>
              <a:t>будь-</a:t>
            </a:r>
            <a:r>
              <a:rPr lang="ru-RU" dirty="0" err="1">
                <a:solidFill>
                  <a:schemeClr val="accent5">
                    <a:lumMod val="50000"/>
                  </a:schemeClr>
                </a:solidFill>
                <a:latin typeface="Roboto"/>
              </a:rPr>
              <a:t>яких</a:t>
            </a:r>
            <a:r>
              <a:rPr lang="ru-RU" dirty="0">
                <a:solidFill>
                  <a:schemeClr val="accent5">
                    <a:lumMod val="50000"/>
                  </a:schemeClr>
                </a:solidFill>
                <a:latin typeface="Roboto"/>
              </a:rPr>
              <a:t> </a:t>
            </a:r>
            <a:r>
              <a:rPr lang="ru-RU" dirty="0" err="1">
                <a:solidFill>
                  <a:schemeClr val="accent5">
                    <a:lumMod val="50000"/>
                  </a:schemeClr>
                </a:solidFill>
                <a:latin typeface="Roboto"/>
              </a:rPr>
              <a:t>видів</a:t>
            </a:r>
            <a:r>
              <a:rPr lang="ru-RU" dirty="0">
                <a:solidFill>
                  <a:schemeClr val="accent5">
                    <a:lumMod val="50000"/>
                  </a:schemeClr>
                </a:solidFill>
                <a:latin typeface="Roboto"/>
              </a:rPr>
              <a:t> </a:t>
            </a:r>
            <a:r>
              <a:rPr lang="ru-RU" dirty="0" err="1">
                <a:solidFill>
                  <a:schemeClr val="accent5">
                    <a:lumMod val="50000"/>
                  </a:schemeClr>
                </a:solidFill>
                <a:latin typeface="Roboto"/>
              </a:rPr>
              <a:t>діяльності</a:t>
            </a:r>
            <a:r>
              <a:rPr lang="ru-RU" dirty="0">
                <a:solidFill>
                  <a:schemeClr val="accent5">
                    <a:lumMod val="50000"/>
                  </a:schemeClr>
                </a:solidFill>
                <a:latin typeface="Roboto"/>
              </a:rPr>
              <a:t> – у </a:t>
            </a:r>
            <a:r>
              <a:rPr lang="ru-RU" dirty="0" err="1">
                <a:solidFill>
                  <a:schemeClr val="accent5">
                    <a:lumMod val="50000"/>
                  </a:schemeClr>
                </a:solidFill>
                <a:latin typeface="Roboto"/>
              </a:rPr>
              <a:t>дитини</a:t>
            </a:r>
            <a:r>
              <a:rPr lang="ru-RU" dirty="0">
                <a:solidFill>
                  <a:schemeClr val="accent5">
                    <a:lumMod val="50000"/>
                  </a:schemeClr>
                </a:solidFill>
                <a:latin typeface="Roboto"/>
              </a:rPr>
              <a:t> повинен бути мотив до </a:t>
            </a:r>
            <a:r>
              <a:rPr lang="ru-RU" dirty="0" err="1">
                <a:solidFill>
                  <a:schemeClr val="accent5">
                    <a:lumMod val="50000"/>
                  </a:schemeClr>
                </a:solidFill>
                <a:latin typeface="Roboto"/>
              </a:rPr>
              <a:t>виконання</a:t>
            </a:r>
            <a:r>
              <a:rPr lang="ru-RU" dirty="0">
                <a:solidFill>
                  <a:schemeClr val="accent5">
                    <a:lumMod val="50000"/>
                  </a:schemeClr>
                </a:solidFill>
                <a:latin typeface="Roboto"/>
              </a:rPr>
              <a:t> </a:t>
            </a:r>
            <a:r>
              <a:rPr lang="ru-RU" dirty="0" err="1">
                <a:solidFill>
                  <a:schemeClr val="accent5">
                    <a:lumMod val="50000"/>
                  </a:schemeClr>
                </a:solidFill>
                <a:latin typeface="Roboto"/>
              </a:rPr>
              <a:t>певної</a:t>
            </a:r>
            <a:r>
              <a:rPr lang="ru-RU" dirty="0">
                <a:solidFill>
                  <a:schemeClr val="accent5">
                    <a:lumMod val="50000"/>
                  </a:schemeClr>
                </a:solidFill>
                <a:latin typeface="Roboto"/>
              </a:rPr>
              <a:t> </a:t>
            </a:r>
            <a:r>
              <a:rPr lang="ru-RU" dirty="0" err="1">
                <a:solidFill>
                  <a:schemeClr val="accent5">
                    <a:lumMod val="50000"/>
                  </a:schemeClr>
                </a:solidFill>
                <a:latin typeface="Roboto"/>
              </a:rPr>
              <a:t>дії</a:t>
            </a:r>
            <a:r>
              <a:rPr lang="ru-RU" dirty="0">
                <a:solidFill>
                  <a:schemeClr val="accent5">
                    <a:lumMod val="50000"/>
                  </a:schemeClr>
                </a:solidFill>
                <a:latin typeface="Roboto"/>
              </a:rPr>
              <a:t>, вона </a:t>
            </a:r>
            <a:r>
              <a:rPr lang="ru-RU" dirty="0" err="1">
                <a:solidFill>
                  <a:schemeClr val="accent5">
                    <a:lumMod val="50000"/>
                  </a:schemeClr>
                </a:solidFill>
                <a:latin typeface="Roboto"/>
              </a:rPr>
              <a:t>має</a:t>
            </a:r>
            <a:r>
              <a:rPr lang="ru-RU" dirty="0">
                <a:solidFill>
                  <a:schemeClr val="accent5">
                    <a:lumMod val="50000"/>
                  </a:schemeClr>
                </a:solidFill>
                <a:latin typeface="Roboto"/>
              </a:rPr>
              <a:t> знати, </a:t>
            </a:r>
            <a:r>
              <a:rPr lang="ru-RU" dirty="0" err="1">
                <a:solidFill>
                  <a:schemeClr val="accent5">
                    <a:lumMod val="50000"/>
                  </a:schemeClr>
                </a:solidFill>
                <a:latin typeface="Roboto"/>
              </a:rPr>
              <a:t>навіщо</a:t>
            </a:r>
            <a:r>
              <a:rPr lang="ru-RU" dirty="0">
                <a:solidFill>
                  <a:schemeClr val="accent5">
                    <a:lumMod val="50000"/>
                  </a:schemeClr>
                </a:solidFill>
                <a:latin typeface="Roboto"/>
              </a:rPr>
              <a:t> </a:t>
            </a:r>
            <a:r>
              <a:rPr lang="ru-RU" dirty="0" err="1">
                <a:solidFill>
                  <a:schemeClr val="accent5">
                    <a:lumMod val="50000"/>
                  </a:schemeClr>
                </a:solidFill>
                <a:latin typeface="Roboto"/>
              </a:rPr>
              <a:t>її</a:t>
            </a:r>
            <a:r>
              <a:rPr lang="ru-RU" dirty="0">
                <a:solidFill>
                  <a:schemeClr val="accent5">
                    <a:lumMod val="50000"/>
                  </a:schemeClr>
                </a:solidFill>
                <a:latin typeface="Roboto"/>
              </a:rPr>
              <a:t> </a:t>
            </a:r>
            <a:r>
              <a:rPr lang="ru-RU" dirty="0" err="1">
                <a:solidFill>
                  <a:schemeClr val="accent5">
                    <a:lumMod val="50000"/>
                  </a:schemeClr>
                </a:solidFill>
                <a:latin typeface="Roboto"/>
              </a:rPr>
              <a:t>виконує</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обов’язкової</a:t>
            </a:r>
            <a:r>
              <a:rPr lang="ru-RU" b="1" dirty="0">
                <a:solidFill>
                  <a:schemeClr val="accent5">
                    <a:lumMod val="50000"/>
                  </a:schemeClr>
                </a:solidFill>
                <a:latin typeface="Roboto"/>
              </a:rPr>
              <a:t> </a:t>
            </a:r>
            <a:r>
              <a:rPr lang="ru-RU" b="1" dirty="0" err="1">
                <a:solidFill>
                  <a:schemeClr val="accent5">
                    <a:lumMod val="50000"/>
                  </a:schemeClr>
                </a:solidFill>
                <a:latin typeface="Roboto"/>
              </a:rPr>
              <a:t>рефлективності</a:t>
            </a:r>
            <a:r>
              <a:rPr lang="ru-RU" b="1" dirty="0">
                <a:solidFill>
                  <a:schemeClr val="accent5">
                    <a:lumMod val="50000"/>
                  </a:schemeClr>
                </a:solidFill>
                <a:latin typeface="Roboto"/>
              </a:rPr>
              <a:t> </a:t>
            </a:r>
            <a:r>
              <a:rPr lang="ru-RU" dirty="0">
                <a:solidFill>
                  <a:schemeClr val="accent5">
                    <a:lumMod val="50000"/>
                  </a:schemeClr>
                </a:solidFill>
                <a:latin typeface="Roboto"/>
              </a:rPr>
              <a:t>будь-</a:t>
            </a:r>
            <a:r>
              <a:rPr lang="ru-RU" dirty="0" err="1">
                <a:solidFill>
                  <a:schemeClr val="accent5">
                    <a:lumMod val="50000"/>
                  </a:schemeClr>
                </a:solidFill>
                <a:latin typeface="Roboto"/>
              </a:rPr>
              <a:t>якої</a:t>
            </a:r>
            <a:r>
              <a:rPr lang="ru-RU" dirty="0">
                <a:solidFill>
                  <a:schemeClr val="accent5">
                    <a:lumMod val="50000"/>
                  </a:schemeClr>
                </a:solidFill>
                <a:latin typeface="Roboto"/>
              </a:rPr>
              <a:t> </a:t>
            </a:r>
            <a:r>
              <a:rPr lang="ru-RU" dirty="0" err="1">
                <a:solidFill>
                  <a:schemeClr val="accent5">
                    <a:lumMod val="50000"/>
                  </a:schemeClr>
                </a:solidFill>
                <a:latin typeface="Roboto"/>
              </a:rPr>
              <a:t>діяльності</a:t>
            </a:r>
            <a:r>
              <a:rPr lang="ru-RU" dirty="0">
                <a:solidFill>
                  <a:schemeClr val="accent5">
                    <a:lumMod val="50000"/>
                  </a:schemeClr>
                </a:solidFill>
                <a:latin typeface="Roboto"/>
              </a:rPr>
              <a:t> – </a:t>
            </a:r>
            <a:r>
              <a:rPr lang="ru-RU" dirty="0" err="1">
                <a:solidFill>
                  <a:schemeClr val="accent5">
                    <a:lumMod val="50000"/>
                  </a:schemeClr>
                </a:solidFill>
                <a:latin typeface="Roboto"/>
              </a:rPr>
              <a:t>дитина</a:t>
            </a:r>
            <a:r>
              <a:rPr lang="ru-RU" dirty="0">
                <a:solidFill>
                  <a:schemeClr val="accent5">
                    <a:lumMod val="50000"/>
                  </a:schemeClr>
                </a:solidFill>
                <a:latin typeface="Roboto"/>
              </a:rPr>
              <a:t> </a:t>
            </a:r>
            <a:r>
              <a:rPr lang="ru-RU" dirty="0" err="1">
                <a:solidFill>
                  <a:schemeClr val="accent5">
                    <a:lumMod val="50000"/>
                  </a:schemeClr>
                </a:solidFill>
                <a:latin typeface="Roboto"/>
              </a:rPr>
              <a:t>вчиться</a:t>
            </a:r>
            <a:r>
              <a:rPr lang="ru-RU" dirty="0">
                <a:solidFill>
                  <a:schemeClr val="accent5">
                    <a:lumMod val="50000"/>
                  </a:schemeClr>
                </a:solidFill>
                <a:latin typeface="Roboto"/>
              </a:rPr>
              <a:t> </a:t>
            </a:r>
            <a:r>
              <a:rPr lang="ru-RU" dirty="0" err="1">
                <a:solidFill>
                  <a:schemeClr val="accent5">
                    <a:lumMod val="50000"/>
                  </a:schemeClr>
                </a:solidFill>
                <a:latin typeface="Roboto"/>
              </a:rPr>
              <a:t>аналізувати</a:t>
            </a:r>
            <a:r>
              <a:rPr lang="ru-RU" dirty="0">
                <a:solidFill>
                  <a:schemeClr val="accent5">
                    <a:lumMod val="50000"/>
                  </a:schemeClr>
                </a:solidFill>
                <a:latin typeface="Roboto"/>
              </a:rPr>
              <a:t>, </a:t>
            </a:r>
            <a:r>
              <a:rPr lang="ru-RU" dirty="0" err="1">
                <a:solidFill>
                  <a:schemeClr val="accent5">
                    <a:lumMod val="50000"/>
                  </a:schemeClr>
                </a:solidFill>
                <a:latin typeface="Roboto"/>
              </a:rPr>
              <a:t>що</a:t>
            </a:r>
            <a:r>
              <a:rPr lang="ru-RU" dirty="0">
                <a:solidFill>
                  <a:schemeClr val="accent5">
                    <a:lumMod val="50000"/>
                  </a:schemeClr>
                </a:solidFill>
                <a:latin typeface="Roboto"/>
              </a:rPr>
              <a:t> </a:t>
            </a:r>
            <a:r>
              <a:rPr lang="ru-RU" dirty="0" err="1">
                <a:solidFill>
                  <a:schemeClr val="accent5">
                    <a:lumMod val="50000"/>
                  </a:schemeClr>
                </a:solidFill>
                <a:latin typeface="Roboto"/>
              </a:rPr>
              <a:t>вдалося</a:t>
            </a:r>
            <a:r>
              <a:rPr lang="ru-RU" dirty="0">
                <a:solidFill>
                  <a:schemeClr val="accent5">
                    <a:lumMod val="50000"/>
                  </a:schemeClr>
                </a:solidFill>
                <a:latin typeface="Roboto"/>
              </a:rPr>
              <a:t> </a:t>
            </a:r>
            <a:r>
              <a:rPr lang="ru-RU" dirty="0" err="1">
                <a:solidFill>
                  <a:schemeClr val="accent5">
                    <a:lumMod val="50000"/>
                  </a:schemeClr>
                </a:solidFill>
                <a:latin typeface="Roboto"/>
              </a:rPr>
              <a:t>зробити</a:t>
            </a:r>
            <a:r>
              <a:rPr lang="ru-RU" dirty="0">
                <a:solidFill>
                  <a:schemeClr val="accent5">
                    <a:lumMod val="50000"/>
                  </a:schemeClr>
                </a:solidFill>
                <a:latin typeface="Roboto"/>
              </a:rPr>
              <a:t>, а </a:t>
            </a:r>
            <a:r>
              <a:rPr lang="ru-RU" dirty="0" err="1">
                <a:solidFill>
                  <a:schemeClr val="accent5">
                    <a:lumMod val="50000"/>
                  </a:schemeClr>
                </a:solidFill>
                <a:latin typeface="Roboto"/>
              </a:rPr>
              <a:t>що</a:t>
            </a:r>
            <a:r>
              <a:rPr lang="ru-RU" dirty="0">
                <a:solidFill>
                  <a:schemeClr val="accent5">
                    <a:lumMod val="50000"/>
                  </a:schemeClr>
                </a:solidFill>
                <a:latin typeface="Roboto"/>
              </a:rPr>
              <a:t> </a:t>
            </a:r>
            <a:r>
              <a:rPr lang="ru-RU" dirty="0" err="1">
                <a:solidFill>
                  <a:schemeClr val="accent5">
                    <a:lumMod val="50000"/>
                  </a:schemeClr>
                </a:solidFill>
                <a:latin typeface="Roboto"/>
              </a:rPr>
              <a:t>можна</a:t>
            </a:r>
            <a:r>
              <a:rPr lang="ru-RU" dirty="0">
                <a:solidFill>
                  <a:schemeClr val="accent5">
                    <a:lumMod val="50000"/>
                  </a:schemeClr>
                </a:solidFill>
                <a:latin typeface="Roboto"/>
              </a:rPr>
              <a:t> </a:t>
            </a:r>
            <a:r>
              <a:rPr lang="ru-RU" dirty="0" err="1">
                <a:solidFill>
                  <a:schemeClr val="accent5">
                    <a:lumMod val="50000"/>
                  </a:schemeClr>
                </a:solidFill>
                <a:latin typeface="Roboto"/>
              </a:rPr>
              <a:t>було</a:t>
            </a:r>
            <a:r>
              <a:rPr lang="ru-RU" dirty="0">
                <a:solidFill>
                  <a:schemeClr val="accent5">
                    <a:lumMod val="50000"/>
                  </a:schemeClr>
                </a:solidFill>
                <a:latin typeface="Roboto"/>
              </a:rPr>
              <a:t> </a:t>
            </a:r>
            <a:r>
              <a:rPr lang="ru-RU" dirty="0" err="1">
                <a:solidFill>
                  <a:schemeClr val="accent5">
                    <a:lumMod val="50000"/>
                  </a:schemeClr>
                </a:solidFill>
                <a:latin typeface="Roboto"/>
              </a:rPr>
              <a:t>зробити</a:t>
            </a:r>
            <a:r>
              <a:rPr lang="ru-RU" dirty="0">
                <a:solidFill>
                  <a:schemeClr val="accent5">
                    <a:lumMod val="50000"/>
                  </a:schemeClr>
                </a:solidFill>
                <a:latin typeface="Roboto"/>
              </a:rPr>
              <a:t> </a:t>
            </a:r>
            <a:r>
              <a:rPr lang="ru-RU" dirty="0" err="1">
                <a:solidFill>
                  <a:schemeClr val="accent5">
                    <a:lumMod val="50000"/>
                  </a:schemeClr>
                </a:solidFill>
                <a:latin typeface="Roboto"/>
              </a:rPr>
              <a:t>по-іншому</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співробітництва</a:t>
            </a:r>
            <a:r>
              <a:rPr lang="ru-RU" b="1" dirty="0">
                <a:solidFill>
                  <a:schemeClr val="accent5">
                    <a:lumMod val="50000"/>
                  </a:schemeClr>
                </a:solidFill>
                <a:latin typeface="Roboto"/>
              </a:rPr>
              <a:t> </a:t>
            </a:r>
            <a:r>
              <a:rPr lang="ru-RU" dirty="0">
                <a:solidFill>
                  <a:schemeClr val="accent5">
                    <a:lumMod val="50000"/>
                  </a:schemeClr>
                </a:solidFill>
                <a:latin typeface="Roboto"/>
              </a:rPr>
              <a:t>в </a:t>
            </a:r>
            <a:r>
              <a:rPr lang="ru-RU" dirty="0" err="1">
                <a:solidFill>
                  <a:schemeClr val="accent5">
                    <a:lumMod val="50000"/>
                  </a:schemeClr>
                </a:solidFill>
                <a:latin typeface="Roboto"/>
              </a:rPr>
              <a:t>організації</a:t>
            </a:r>
            <a:r>
              <a:rPr lang="ru-RU" dirty="0">
                <a:solidFill>
                  <a:schemeClr val="accent5">
                    <a:lumMod val="50000"/>
                  </a:schemeClr>
                </a:solidFill>
                <a:latin typeface="Roboto"/>
              </a:rPr>
              <a:t> та </a:t>
            </a:r>
            <a:r>
              <a:rPr lang="ru-RU" dirty="0" err="1">
                <a:solidFill>
                  <a:schemeClr val="accent5">
                    <a:lumMod val="50000"/>
                  </a:schemeClr>
                </a:solidFill>
                <a:latin typeface="Roboto"/>
              </a:rPr>
              <a:t>управлінні</a:t>
            </a:r>
            <a:r>
              <a:rPr lang="ru-RU" dirty="0">
                <a:solidFill>
                  <a:schemeClr val="accent5">
                    <a:lumMod val="50000"/>
                  </a:schemeClr>
                </a:solidFill>
                <a:latin typeface="Roboto"/>
              </a:rPr>
              <a:t> </a:t>
            </a:r>
            <a:r>
              <a:rPr lang="ru-RU" dirty="0" err="1">
                <a:solidFill>
                  <a:schemeClr val="accent5">
                    <a:lumMod val="50000"/>
                  </a:schemeClr>
                </a:solidFill>
                <a:latin typeface="Roboto"/>
              </a:rPr>
              <a:t>різними</a:t>
            </a:r>
            <a:r>
              <a:rPr lang="ru-RU" dirty="0">
                <a:solidFill>
                  <a:schemeClr val="accent5">
                    <a:lumMod val="50000"/>
                  </a:schemeClr>
                </a:solidFill>
                <a:latin typeface="Roboto"/>
              </a:rPr>
              <a:t> видами </a:t>
            </a:r>
            <a:r>
              <a:rPr lang="ru-RU" dirty="0" err="1">
                <a:solidFill>
                  <a:schemeClr val="accent5">
                    <a:lumMod val="50000"/>
                  </a:schemeClr>
                </a:solidFill>
                <a:latin typeface="Roboto"/>
              </a:rPr>
              <a:t>діяльності</a:t>
            </a:r>
            <a:r>
              <a:rPr lang="ru-RU" dirty="0">
                <a:solidFill>
                  <a:schemeClr val="accent5">
                    <a:lumMod val="50000"/>
                  </a:schemeClr>
                </a:solidFill>
                <a:latin typeface="Roboto"/>
              </a:rPr>
              <a:t> </a:t>
            </a:r>
            <a:r>
              <a:rPr lang="ru-RU" dirty="0" err="1">
                <a:solidFill>
                  <a:schemeClr val="accent5">
                    <a:lumMod val="50000"/>
                  </a:schemeClr>
                </a:solidFill>
                <a:latin typeface="Roboto"/>
              </a:rPr>
              <a:t>дітей</a:t>
            </a:r>
            <a:r>
              <a:rPr lang="ru-RU" dirty="0">
                <a:solidFill>
                  <a:schemeClr val="accent5">
                    <a:lumMod val="50000"/>
                  </a:schemeClr>
                </a:solidFill>
                <a:latin typeface="Roboto"/>
              </a:rPr>
              <a:t>;</a:t>
            </a:r>
          </a:p>
          <a:p>
            <a:pPr fontAlgn="base"/>
            <a:r>
              <a:rPr lang="ru-RU" dirty="0">
                <a:solidFill>
                  <a:schemeClr val="accent5">
                    <a:lumMod val="50000"/>
                  </a:schemeClr>
                </a:solidFill>
                <a:latin typeface="Roboto"/>
              </a:rPr>
              <a:t>–  </a:t>
            </a:r>
            <a:r>
              <a:rPr lang="ru-RU" b="1" dirty="0">
                <a:solidFill>
                  <a:schemeClr val="accent5">
                    <a:lumMod val="50000"/>
                  </a:schemeClr>
                </a:solidFill>
                <a:latin typeface="Roboto"/>
              </a:rPr>
              <a:t>принцип </a:t>
            </a:r>
            <a:r>
              <a:rPr lang="ru-RU" b="1" dirty="0" err="1">
                <a:solidFill>
                  <a:schemeClr val="accent5">
                    <a:lumMod val="50000"/>
                  </a:schemeClr>
                </a:solidFill>
                <a:latin typeface="Roboto"/>
              </a:rPr>
              <a:t>активності</a:t>
            </a:r>
            <a:r>
              <a:rPr lang="ru-RU" b="1" dirty="0">
                <a:solidFill>
                  <a:schemeClr val="accent5">
                    <a:lumMod val="50000"/>
                  </a:schemeClr>
                </a:solidFill>
                <a:latin typeface="Roboto"/>
              </a:rPr>
              <a:t> </a:t>
            </a:r>
            <a:r>
              <a:rPr lang="ru-RU" b="1" dirty="0" err="1">
                <a:solidFill>
                  <a:schemeClr val="accent5">
                    <a:lumMod val="50000"/>
                  </a:schemeClr>
                </a:solidFill>
                <a:latin typeface="Roboto"/>
              </a:rPr>
              <a:t>дитини</a:t>
            </a:r>
            <a:r>
              <a:rPr lang="ru-RU" b="1" dirty="0">
                <a:solidFill>
                  <a:schemeClr val="accent5">
                    <a:lumMod val="50000"/>
                  </a:schemeClr>
                </a:solidFill>
                <a:latin typeface="Roboto"/>
              </a:rPr>
              <a:t> в </a:t>
            </a:r>
            <a:r>
              <a:rPr lang="ru-RU" b="1" dirty="0" err="1">
                <a:solidFill>
                  <a:schemeClr val="accent5">
                    <a:lumMod val="50000"/>
                  </a:schemeClr>
                </a:solidFill>
                <a:latin typeface="Roboto"/>
              </a:rPr>
              <a:t>освітньому</a:t>
            </a:r>
            <a:r>
              <a:rPr lang="ru-RU" b="1" dirty="0">
                <a:solidFill>
                  <a:schemeClr val="accent5">
                    <a:lumMod val="50000"/>
                  </a:schemeClr>
                </a:solidFill>
                <a:latin typeface="Roboto"/>
              </a:rPr>
              <a:t> </a:t>
            </a:r>
            <a:r>
              <a:rPr lang="ru-RU" b="1" dirty="0" err="1">
                <a:solidFill>
                  <a:schemeClr val="accent5">
                    <a:lumMod val="50000"/>
                  </a:schemeClr>
                </a:solidFill>
                <a:latin typeface="Roboto"/>
              </a:rPr>
              <a:t>процесі</a:t>
            </a:r>
            <a:r>
              <a:rPr lang="ru-RU" b="1" dirty="0">
                <a:solidFill>
                  <a:schemeClr val="accent5">
                    <a:lumMod val="50000"/>
                  </a:schemeClr>
                </a:solidFill>
                <a:latin typeface="Roboto"/>
              </a:rPr>
              <a:t> </a:t>
            </a:r>
            <a:r>
              <a:rPr lang="ru-RU" dirty="0">
                <a:solidFill>
                  <a:schemeClr val="accent5">
                    <a:lumMod val="50000"/>
                  </a:schemeClr>
                </a:solidFill>
                <a:latin typeface="Roboto"/>
              </a:rPr>
              <a:t>– </a:t>
            </a:r>
            <a:r>
              <a:rPr lang="ru-RU" dirty="0" err="1">
                <a:solidFill>
                  <a:schemeClr val="accent5">
                    <a:lumMod val="50000"/>
                  </a:schemeClr>
                </a:solidFill>
                <a:latin typeface="Roboto"/>
              </a:rPr>
              <a:t>цілеспрямоване</a:t>
            </a:r>
            <a:r>
              <a:rPr lang="ru-RU" dirty="0">
                <a:solidFill>
                  <a:schemeClr val="accent5">
                    <a:lumMod val="50000"/>
                  </a:schemeClr>
                </a:solidFill>
                <a:latin typeface="Roboto"/>
              </a:rPr>
              <a:t> </a:t>
            </a:r>
            <a:r>
              <a:rPr lang="ru-RU" dirty="0" err="1">
                <a:solidFill>
                  <a:schemeClr val="accent5">
                    <a:lumMod val="50000"/>
                  </a:schemeClr>
                </a:solidFill>
                <a:latin typeface="Roboto"/>
              </a:rPr>
              <a:t>активне</a:t>
            </a:r>
            <a:r>
              <a:rPr lang="ru-RU" dirty="0">
                <a:solidFill>
                  <a:schemeClr val="accent5">
                    <a:lumMod val="50000"/>
                  </a:schemeClr>
                </a:solidFill>
                <a:latin typeface="Roboto"/>
              </a:rPr>
              <a:t> </a:t>
            </a:r>
            <a:r>
              <a:rPr lang="ru-RU" dirty="0" err="1">
                <a:solidFill>
                  <a:schemeClr val="accent5">
                    <a:lumMod val="50000"/>
                  </a:schemeClr>
                </a:solidFill>
                <a:latin typeface="Roboto"/>
              </a:rPr>
              <a:t>сприйняття</a:t>
            </a:r>
            <a:r>
              <a:rPr lang="ru-RU" dirty="0">
                <a:solidFill>
                  <a:schemeClr val="accent5">
                    <a:lumMod val="50000"/>
                  </a:schemeClr>
                </a:solidFill>
                <a:latin typeface="Roboto"/>
              </a:rPr>
              <a:t> </a:t>
            </a:r>
            <a:r>
              <a:rPr lang="ru-RU" dirty="0" err="1">
                <a:solidFill>
                  <a:schemeClr val="accent5">
                    <a:lumMod val="50000"/>
                  </a:schemeClr>
                </a:solidFill>
                <a:latin typeface="Roboto"/>
              </a:rPr>
              <a:t>дитиною</a:t>
            </a:r>
            <a:r>
              <a:rPr lang="ru-RU" dirty="0">
                <a:solidFill>
                  <a:schemeClr val="accent5">
                    <a:lumMod val="50000"/>
                  </a:schemeClr>
                </a:solidFill>
                <a:latin typeface="Roboto"/>
              </a:rPr>
              <a:t> </a:t>
            </a:r>
            <a:r>
              <a:rPr lang="ru-RU" dirty="0" err="1">
                <a:solidFill>
                  <a:schemeClr val="accent5">
                    <a:lumMod val="50000"/>
                  </a:schemeClr>
                </a:solidFill>
                <a:latin typeface="Roboto"/>
              </a:rPr>
              <a:t>досліджуваних</a:t>
            </a:r>
            <a:r>
              <a:rPr lang="ru-RU" dirty="0">
                <a:solidFill>
                  <a:schemeClr val="accent5">
                    <a:lumMod val="50000"/>
                  </a:schemeClr>
                </a:solidFill>
                <a:latin typeface="Roboto"/>
              </a:rPr>
              <a:t> </a:t>
            </a:r>
            <a:r>
              <a:rPr lang="ru-RU" dirty="0" err="1">
                <a:solidFill>
                  <a:schemeClr val="accent5">
                    <a:lumMod val="50000"/>
                  </a:schemeClr>
                </a:solidFill>
                <a:latin typeface="Roboto"/>
              </a:rPr>
              <a:t>явищ</a:t>
            </a:r>
            <a:r>
              <a:rPr lang="ru-RU" dirty="0">
                <a:solidFill>
                  <a:schemeClr val="accent5">
                    <a:lumMod val="50000"/>
                  </a:schemeClr>
                </a:solidFill>
                <a:latin typeface="Roboto"/>
              </a:rPr>
              <a:t>, </a:t>
            </a:r>
            <a:r>
              <a:rPr lang="ru-RU" dirty="0" err="1">
                <a:solidFill>
                  <a:schemeClr val="accent5">
                    <a:lumMod val="50000"/>
                  </a:schemeClr>
                </a:solidFill>
                <a:latin typeface="Roboto"/>
              </a:rPr>
              <a:t>їх</a:t>
            </a:r>
            <a:r>
              <a:rPr lang="ru-RU" dirty="0">
                <a:solidFill>
                  <a:schemeClr val="accent5">
                    <a:lumMod val="50000"/>
                  </a:schemeClr>
                </a:solidFill>
                <a:latin typeface="Roboto"/>
              </a:rPr>
              <a:t> </a:t>
            </a:r>
            <a:r>
              <a:rPr lang="ru-RU" dirty="0" err="1">
                <a:solidFill>
                  <a:schemeClr val="accent5">
                    <a:lumMod val="50000"/>
                  </a:schemeClr>
                </a:solidFill>
                <a:latin typeface="Roboto"/>
              </a:rPr>
              <a:t>осмислення</a:t>
            </a:r>
            <a:r>
              <a:rPr lang="ru-RU" dirty="0">
                <a:solidFill>
                  <a:schemeClr val="accent5">
                    <a:lumMod val="50000"/>
                  </a:schemeClr>
                </a:solidFill>
                <a:latin typeface="Roboto"/>
              </a:rPr>
              <a:t>, </a:t>
            </a:r>
            <a:r>
              <a:rPr lang="ru-RU" dirty="0" err="1">
                <a:solidFill>
                  <a:schemeClr val="accent5">
                    <a:lumMod val="50000"/>
                  </a:schemeClr>
                </a:solidFill>
                <a:latin typeface="Roboto"/>
              </a:rPr>
              <a:t>засвоєння</a:t>
            </a:r>
            <a:r>
              <a:rPr lang="ru-RU" dirty="0">
                <a:solidFill>
                  <a:schemeClr val="accent5">
                    <a:lumMod val="50000"/>
                  </a:schemeClr>
                </a:solidFill>
                <a:latin typeface="Roboto"/>
              </a:rPr>
              <a:t> та </a:t>
            </a:r>
            <a:r>
              <a:rPr lang="ru-RU" dirty="0" err="1">
                <a:solidFill>
                  <a:schemeClr val="accent5">
                    <a:lumMod val="50000"/>
                  </a:schemeClr>
                </a:solidFill>
                <a:latin typeface="Roboto"/>
              </a:rPr>
              <a:t>застосування</a:t>
            </a:r>
            <a:r>
              <a:rPr lang="ru-RU" dirty="0">
                <a:solidFill>
                  <a:schemeClr val="accent5">
                    <a:lumMod val="50000"/>
                  </a:schemeClr>
                </a:solidFill>
                <a:latin typeface="Roboto"/>
              </a:rPr>
              <a:t>.</a:t>
            </a:r>
            <a:endParaRPr lang="ru-RU" b="0" i="0" dirty="0">
              <a:solidFill>
                <a:schemeClr val="accent5">
                  <a:lumMod val="50000"/>
                </a:schemeClr>
              </a:solidFill>
              <a:effectLst/>
              <a:latin typeface="Roboto"/>
            </a:endParaRPr>
          </a:p>
        </p:txBody>
      </p:sp>
    </p:spTree>
    <p:extLst>
      <p:ext uri="{BB962C8B-B14F-4D97-AF65-F5344CB8AC3E}">
        <p14:creationId xmlns:p14="http://schemas.microsoft.com/office/powerpoint/2010/main" val="406929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6782420" cy="1271350"/>
          </a:xfrm>
        </p:spPr>
        <p:txBody>
          <a:bodyPr/>
          <a:lstStyle/>
          <a:p>
            <a:r>
              <a:rPr lang="uk-UA" b="1" dirty="0">
                <a:solidFill>
                  <a:schemeClr val="accent4">
                    <a:lumMod val="50000"/>
                  </a:schemeClr>
                </a:solidFill>
                <a:latin typeface="Roboto"/>
              </a:rPr>
              <a:t>БУТИ ЧИ НЕ БУТИ?</a:t>
            </a:r>
          </a:p>
        </p:txBody>
      </p:sp>
      <p:pic>
        <p:nvPicPr>
          <p:cNvPr id="2050" name="Picture 2" descr="В нашому садочку кожне заняття - як цікава гра-розвага. » Дитячий садок  &quot;Євроленд&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628800"/>
            <a:ext cx="6080795" cy="4559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7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chemeClr val="accent4">
                    <a:lumMod val="50000"/>
                  </a:schemeClr>
                </a:solidFill>
                <a:latin typeface="Roboto"/>
              </a:rPr>
              <a:t>ТРАДИЦІЙНА МОДЕЛЬ ЗАНЯТТЯ</a:t>
            </a:r>
          </a:p>
        </p:txBody>
      </p:sp>
      <p:sp>
        <p:nvSpPr>
          <p:cNvPr id="3" name="Прямоугольник 2"/>
          <p:cNvSpPr/>
          <p:nvPr/>
        </p:nvSpPr>
        <p:spPr>
          <a:xfrm>
            <a:off x="755576" y="1916832"/>
            <a:ext cx="7344816" cy="2954655"/>
          </a:xfrm>
          <a:prstGeom prst="rect">
            <a:avLst/>
          </a:prstGeom>
        </p:spPr>
        <p:txBody>
          <a:bodyPr wrap="square">
            <a:spAutoFit/>
          </a:bodyPr>
          <a:lstStyle/>
          <a:p>
            <a:pPr fontAlgn="base"/>
            <a:endParaRPr lang="ru-RU" dirty="0">
              <a:solidFill>
                <a:srgbClr val="000000"/>
              </a:solidFill>
              <a:latin typeface="Open Sans"/>
            </a:endParaRPr>
          </a:p>
          <a:p>
            <a:pPr fontAlgn="base">
              <a:buFont typeface="+mj-lt"/>
              <a:buAutoNum type="arabicPeriod"/>
            </a:pPr>
            <a:r>
              <a:rPr lang="ru-RU" sz="2400" b="1" dirty="0" err="1">
                <a:solidFill>
                  <a:schemeClr val="accent4">
                    <a:lumMod val="50000"/>
                  </a:schemeClr>
                </a:solidFill>
                <a:latin typeface="Roboto"/>
              </a:rPr>
              <a:t>Вступна</a:t>
            </a:r>
            <a:r>
              <a:rPr lang="ru-RU" sz="2400" b="1" dirty="0">
                <a:solidFill>
                  <a:schemeClr val="accent4">
                    <a:lumMod val="50000"/>
                  </a:schemeClr>
                </a:solidFill>
                <a:latin typeface="Roboto"/>
              </a:rPr>
              <a:t> </a:t>
            </a:r>
            <a:r>
              <a:rPr lang="ru-RU" sz="2400" b="1" dirty="0" err="1">
                <a:solidFill>
                  <a:schemeClr val="accent4">
                    <a:lumMod val="50000"/>
                  </a:schemeClr>
                </a:solidFill>
                <a:latin typeface="Roboto"/>
              </a:rPr>
              <a:t>частина</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організаційний</a:t>
            </a:r>
            <a:r>
              <a:rPr lang="ru-RU" sz="2400" dirty="0">
                <a:solidFill>
                  <a:schemeClr val="accent4">
                    <a:lumMod val="50000"/>
                  </a:schemeClr>
                </a:solidFill>
                <a:latin typeface="Roboto"/>
              </a:rPr>
              <a:t> момент, постановка мети.</a:t>
            </a:r>
          </a:p>
          <a:p>
            <a:pPr fontAlgn="base">
              <a:buFont typeface="+mj-lt"/>
              <a:buAutoNum type="arabicPeriod"/>
            </a:pPr>
            <a:r>
              <a:rPr lang="ru-RU" sz="2400" b="1" dirty="0" err="1">
                <a:solidFill>
                  <a:schemeClr val="accent4">
                    <a:lumMod val="50000"/>
                  </a:schemeClr>
                </a:solidFill>
                <a:latin typeface="Roboto"/>
              </a:rPr>
              <a:t>Основна</a:t>
            </a:r>
            <a:r>
              <a:rPr lang="ru-RU" sz="2400" b="1" dirty="0">
                <a:solidFill>
                  <a:schemeClr val="accent4">
                    <a:lumMod val="50000"/>
                  </a:schemeClr>
                </a:solidFill>
                <a:latin typeface="Roboto"/>
              </a:rPr>
              <a:t> </a:t>
            </a:r>
            <a:r>
              <a:rPr lang="ru-RU" sz="2400" b="1" dirty="0" err="1">
                <a:solidFill>
                  <a:schemeClr val="accent4">
                    <a:lumMod val="50000"/>
                  </a:schemeClr>
                </a:solidFill>
                <a:latin typeface="Roboto"/>
              </a:rPr>
              <a:t>частина</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пояснення</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шляхів</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досягнення</a:t>
            </a:r>
            <a:r>
              <a:rPr lang="ru-RU" sz="2400" dirty="0">
                <a:solidFill>
                  <a:schemeClr val="accent4">
                    <a:lumMod val="50000"/>
                  </a:schemeClr>
                </a:solidFill>
                <a:latin typeface="Roboto"/>
              </a:rPr>
              <a:t> мети; </a:t>
            </a:r>
            <a:r>
              <a:rPr lang="ru-RU" sz="2400" dirty="0" err="1">
                <a:solidFill>
                  <a:schemeClr val="accent4">
                    <a:lumMod val="50000"/>
                  </a:schemeClr>
                </a:solidFill>
                <a:latin typeface="Roboto"/>
              </a:rPr>
              <a:t>організація</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активної</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пізнавальної</a:t>
            </a:r>
            <a:r>
              <a:rPr lang="ru-RU" sz="2400" dirty="0">
                <a:solidFill>
                  <a:schemeClr val="accent4">
                    <a:lumMod val="50000"/>
                  </a:schemeClr>
                </a:solidFill>
                <a:latin typeface="Roboto"/>
              </a:rPr>
              <a:t> та </a:t>
            </a:r>
            <a:r>
              <a:rPr lang="ru-RU" sz="2400" dirty="0" err="1">
                <a:solidFill>
                  <a:schemeClr val="accent4">
                    <a:lumMod val="50000"/>
                  </a:schemeClr>
                </a:solidFill>
                <a:latin typeface="Roboto"/>
              </a:rPr>
              <a:t>практичної</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діяльності</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дітей</a:t>
            </a:r>
            <a:r>
              <a:rPr lang="ru-RU" sz="2400" dirty="0">
                <a:solidFill>
                  <a:schemeClr val="accent4">
                    <a:lumMod val="50000"/>
                  </a:schemeClr>
                </a:solidFill>
                <a:latin typeface="Roboto"/>
              </a:rPr>
              <a:t>).</a:t>
            </a:r>
          </a:p>
          <a:p>
            <a:pPr fontAlgn="base">
              <a:buFont typeface="+mj-lt"/>
              <a:buAutoNum type="arabicPeriod"/>
            </a:pPr>
            <a:r>
              <a:rPr lang="ru-RU" sz="2400" b="1" dirty="0" err="1">
                <a:solidFill>
                  <a:schemeClr val="accent4">
                    <a:lumMod val="50000"/>
                  </a:schemeClr>
                </a:solidFill>
                <a:latin typeface="Roboto"/>
              </a:rPr>
              <a:t>Підсумкова</a:t>
            </a:r>
            <a:r>
              <a:rPr lang="ru-RU" sz="2400" b="1" dirty="0">
                <a:solidFill>
                  <a:schemeClr val="accent4">
                    <a:lumMod val="50000"/>
                  </a:schemeClr>
                </a:solidFill>
                <a:latin typeface="Roboto"/>
              </a:rPr>
              <a:t> </a:t>
            </a:r>
            <a:r>
              <a:rPr lang="ru-RU" sz="2400" b="1" dirty="0" err="1">
                <a:solidFill>
                  <a:schemeClr val="accent4">
                    <a:lumMod val="50000"/>
                  </a:schemeClr>
                </a:solidFill>
                <a:latin typeface="Roboto"/>
              </a:rPr>
              <a:t>частина</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аналіз</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діяльності</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дітей</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їх­ньої</a:t>
            </a:r>
            <a:r>
              <a:rPr lang="ru-RU" sz="2400" dirty="0">
                <a:solidFill>
                  <a:schemeClr val="accent4">
                    <a:lumMod val="50000"/>
                  </a:schemeClr>
                </a:solidFill>
                <a:latin typeface="Roboto"/>
              </a:rPr>
              <a:t> </a:t>
            </a:r>
            <a:r>
              <a:rPr lang="ru-RU" sz="2400" dirty="0" err="1">
                <a:solidFill>
                  <a:schemeClr val="accent4">
                    <a:lumMod val="50000"/>
                  </a:schemeClr>
                </a:solidFill>
                <a:latin typeface="Roboto"/>
              </a:rPr>
              <a:t>участі</a:t>
            </a:r>
            <a:r>
              <a:rPr lang="ru-RU" sz="2400" dirty="0">
                <a:solidFill>
                  <a:schemeClr val="accent4">
                    <a:lumMod val="50000"/>
                  </a:schemeClr>
                </a:solidFill>
                <a:latin typeface="Roboto"/>
              </a:rPr>
              <a:t> у </a:t>
            </a:r>
            <a:r>
              <a:rPr lang="ru-RU" sz="2400" dirty="0" err="1">
                <a:solidFill>
                  <a:schemeClr val="accent4">
                    <a:lumMod val="50000"/>
                  </a:schemeClr>
                </a:solidFill>
                <a:latin typeface="Roboto"/>
              </a:rPr>
              <a:t>занятті</a:t>
            </a:r>
            <a:r>
              <a:rPr lang="ru-RU" sz="2400" dirty="0">
                <a:solidFill>
                  <a:schemeClr val="accent4">
                    <a:lumMod val="50000"/>
                  </a:schemeClr>
                </a:solidFill>
                <a:latin typeface="Roboto"/>
              </a:rPr>
              <a:t>).</a:t>
            </a:r>
            <a:endParaRPr lang="ru-RU" sz="2400" b="0" i="0" dirty="0">
              <a:solidFill>
                <a:schemeClr val="accent4">
                  <a:lumMod val="50000"/>
                </a:schemeClr>
              </a:solidFill>
              <a:effectLst/>
              <a:latin typeface="Roboto"/>
            </a:endParaRPr>
          </a:p>
        </p:txBody>
      </p:sp>
    </p:spTree>
    <p:extLst>
      <p:ext uri="{BB962C8B-B14F-4D97-AF65-F5344CB8AC3E}">
        <p14:creationId xmlns:p14="http://schemas.microsoft.com/office/powerpoint/2010/main" val="1526500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2241</TotalTime>
  <Words>427</Words>
  <Application>Microsoft Office PowerPoint</Application>
  <PresentationFormat>Екран (4:3)</PresentationFormat>
  <Paragraphs>60</Paragraphs>
  <Slides>17</Slides>
  <Notes>6</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Arial</vt:lpstr>
      <vt:lpstr>Arial Black</vt:lpstr>
      <vt:lpstr>Calibri</vt:lpstr>
      <vt:lpstr>Garamond</vt:lpstr>
      <vt:lpstr>Open Sans</vt:lpstr>
      <vt:lpstr>Roboto</vt:lpstr>
      <vt:lpstr>Натуральные материалы</vt:lpstr>
      <vt:lpstr>Презентація PowerPoint</vt:lpstr>
      <vt:lpstr>Презентація PowerPoint</vt:lpstr>
      <vt:lpstr>Презентація PowerPoint</vt:lpstr>
      <vt:lpstr>Презентація PowerPoint</vt:lpstr>
      <vt:lpstr>Актуальність теми</vt:lpstr>
      <vt:lpstr>Презентація PowerPoint</vt:lpstr>
      <vt:lpstr>Принципи діяльнісного підходу</vt:lpstr>
      <vt:lpstr>БУТИ ЧИ НЕ БУТИ?</vt:lpstr>
      <vt:lpstr>ТРАДИЦІЙНА МОДЕЛЬ ЗАНЯТТЯ</vt:lpstr>
      <vt:lpstr>Дизайн заняття, побудованого на діяльнісному підході</vt:lpstr>
      <vt:lpstr>ПАЛІТРА ВІДКРИТИХ ЗАПИТАНЬ</vt:lpstr>
      <vt:lpstr>МИСТЕЦТВО СТВОРЕННЯ ДИЗАЙНУ</vt:lpstr>
      <vt:lpstr>Презентація PowerPoint</vt:lpstr>
      <vt:lpstr>Презентація PowerPoint</vt:lpstr>
      <vt:lpstr>ЗМІНЮЄМО КУРС</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Директор</cp:lastModifiedBy>
  <cp:revision>82</cp:revision>
  <dcterms:created xsi:type="dcterms:W3CDTF">2022-08-18T08:34:39Z</dcterms:created>
  <dcterms:modified xsi:type="dcterms:W3CDTF">2024-06-04T14:16:27Z</dcterms:modified>
</cp:coreProperties>
</file>